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95" r:id="rId5"/>
  </p:sldMasterIdLst>
  <p:notesMasterIdLst>
    <p:notesMasterId r:id="rId85"/>
  </p:notesMasterIdLst>
  <p:handoutMasterIdLst>
    <p:handoutMasterId r:id="rId86"/>
  </p:handoutMasterIdLst>
  <p:sldIdLst>
    <p:sldId id="340" r:id="rId6"/>
    <p:sldId id="452" r:id="rId7"/>
    <p:sldId id="426" r:id="rId8"/>
    <p:sldId id="484" r:id="rId9"/>
    <p:sldId id="430" r:id="rId10"/>
    <p:sldId id="453" r:id="rId11"/>
    <p:sldId id="454" r:id="rId12"/>
    <p:sldId id="479" r:id="rId13"/>
    <p:sldId id="480" r:id="rId14"/>
    <p:sldId id="306" r:id="rId15"/>
    <p:sldId id="455" r:id="rId16"/>
    <p:sldId id="456" r:id="rId17"/>
    <p:sldId id="457" r:id="rId18"/>
    <p:sldId id="458" r:id="rId19"/>
    <p:sldId id="459" r:id="rId20"/>
    <p:sldId id="489" r:id="rId21"/>
    <p:sldId id="409" r:id="rId22"/>
    <p:sldId id="357" r:id="rId23"/>
    <p:sldId id="442" r:id="rId24"/>
    <p:sldId id="446" r:id="rId25"/>
    <p:sldId id="445" r:id="rId26"/>
    <p:sldId id="444" r:id="rId27"/>
    <p:sldId id="447" r:id="rId28"/>
    <p:sldId id="448" r:id="rId29"/>
    <p:sldId id="449" r:id="rId30"/>
    <p:sldId id="450" r:id="rId31"/>
    <p:sldId id="451" r:id="rId32"/>
    <p:sldId id="434" r:id="rId33"/>
    <p:sldId id="437" r:id="rId34"/>
    <p:sldId id="438" r:id="rId35"/>
    <p:sldId id="439" r:id="rId36"/>
    <p:sldId id="435" r:id="rId37"/>
    <p:sldId id="436" r:id="rId38"/>
    <p:sldId id="346" r:id="rId39"/>
    <p:sldId id="342" r:id="rId40"/>
    <p:sldId id="440" r:id="rId41"/>
    <p:sldId id="481" r:id="rId42"/>
    <p:sldId id="460" r:id="rId43"/>
    <p:sldId id="486" r:id="rId44"/>
    <p:sldId id="485" r:id="rId45"/>
    <p:sldId id="461" r:id="rId46"/>
    <p:sldId id="462" r:id="rId47"/>
    <p:sldId id="463" r:id="rId48"/>
    <p:sldId id="464" r:id="rId49"/>
    <p:sldId id="487" r:id="rId50"/>
    <p:sldId id="488" r:id="rId51"/>
    <p:sldId id="465" r:id="rId52"/>
    <p:sldId id="466" r:id="rId53"/>
    <p:sldId id="467" r:id="rId54"/>
    <p:sldId id="468" r:id="rId55"/>
    <p:sldId id="469" r:id="rId56"/>
    <p:sldId id="482" r:id="rId57"/>
    <p:sldId id="470" r:id="rId58"/>
    <p:sldId id="471" r:id="rId59"/>
    <p:sldId id="472" r:id="rId60"/>
    <p:sldId id="483" r:id="rId61"/>
    <p:sldId id="473" r:id="rId62"/>
    <p:sldId id="474" r:id="rId63"/>
    <p:sldId id="476" r:id="rId64"/>
    <p:sldId id="477" r:id="rId65"/>
    <p:sldId id="475" r:id="rId66"/>
    <p:sldId id="478" r:id="rId67"/>
    <p:sldId id="490" r:id="rId68"/>
    <p:sldId id="491" r:id="rId69"/>
    <p:sldId id="493" r:id="rId70"/>
    <p:sldId id="500" r:id="rId71"/>
    <p:sldId id="494" r:id="rId72"/>
    <p:sldId id="492" r:id="rId73"/>
    <p:sldId id="501" r:id="rId74"/>
    <p:sldId id="495" r:id="rId75"/>
    <p:sldId id="496" r:id="rId76"/>
    <p:sldId id="497" r:id="rId77"/>
    <p:sldId id="498" r:id="rId78"/>
    <p:sldId id="499" r:id="rId79"/>
    <p:sldId id="503" r:id="rId80"/>
    <p:sldId id="502" r:id="rId81"/>
    <p:sldId id="504" r:id="rId82"/>
    <p:sldId id="505" r:id="rId83"/>
    <p:sldId id="299" r:id="rId84"/>
  </p:sldIdLst>
  <p:sldSz cx="18288000" cy="10287000"/>
  <p:notesSz cx="6858000" cy="9144000"/>
  <p:defaultTextStyle>
    <a:defPPr>
      <a:defRPr lang="en-US"/>
    </a:defPPr>
    <a:lvl1pPr marL="0" algn="l" defTabSz="914400" rtl="0" eaLnBrk="1" latinLnBrk="0" hangingPunct="1">
      <a:defRPr sz="3600" kern="1200">
        <a:solidFill>
          <a:schemeClr val="tx1"/>
        </a:solidFill>
        <a:latin typeface="+mn-lt"/>
        <a:ea typeface="+mn-ea"/>
        <a:cs typeface="+mn-cs"/>
      </a:defRPr>
    </a:lvl1pPr>
    <a:lvl2pPr marL="914400" algn="l" defTabSz="914400" rtl="0" eaLnBrk="1" latinLnBrk="0" hangingPunct="1">
      <a:defRPr sz="3600" kern="1200">
        <a:solidFill>
          <a:schemeClr val="tx1"/>
        </a:solidFill>
        <a:latin typeface="+mn-lt"/>
        <a:ea typeface="+mn-ea"/>
        <a:cs typeface="+mn-cs"/>
      </a:defRPr>
    </a:lvl2pPr>
    <a:lvl3pPr marL="1828800" algn="l" defTabSz="914400" rtl="0" eaLnBrk="1" latinLnBrk="0" hangingPunct="1">
      <a:defRPr sz="3600" kern="1200">
        <a:solidFill>
          <a:schemeClr val="tx1"/>
        </a:solidFill>
        <a:latin typeface="+mn-lt"/>
        <a:ea typeface="+mn-ea"/>
        <a:cs typeface="+mn-cs"/>
      </a:defRPr>
    </a:lvl3pPr>
    <a:lvl4pPr marL="2743200" algn="l" defTabSz="914400" rtl="0" eaLnBrk="1" latinLnBrk="0" hangingPunct="1">
      <a:defRPr sz="3600" kern="1200">
        <a:solidFill>
          <a:schemeClr val="tx1"/>
        </a:solidFill>
        <a:latin typeface="+mn-lt"/>
        <a:ea typeface="+mn-ea"/>
        <a:cs typeface="+mn-cs"/>
      </a:defRPr>
    </a:lvl4pPr>
    <a:lvl5pPr marL="3657600" algn="l" defTabSz="914400" rtl="0" eaLnBrk="1" latinLnBrk="0" hangingPunct="1">
      <a:defRPr sz="3600" kern="1200">
        <a:solidFill>
          <a:schemeClr val="tx1"/>
        </a:solidFill>
        <a:latin typeface="+mn-lt"/>
        <a:ea typeface="+mn-ea"/>
        <a:cs typeface="+mn-cs"/>
      </a:defRPr>
    </a:lvl5pPr>
    <a:lvl6pPr marL="4572000" algn="l" defTabSz="914400" rtl="0" eaLnBrk="1" latinLnBrk="0" hangingPunct="1">
      <a:defRPr sz="3600" kern="1200">
        <a:solidFill>
          <a:schemeClr val="tx1"/>
        </a:solidFill>
        <a:latin typeface="+mn-lt"/>
        <a:ea typeface="+mn-ea"/>
        <a:cs typeface="+mn-cs"/>
      </a:defRPr>
    </a:lvl6pPr>
    <a:lvl7pPr marL="5486400" algn="l" defTabSz="914400" rtl="0" eaLnBrk="1" latinLnBrk="0" hangingPunct="1">
      <a:defRPr sz="3600" kern="1200">
        <a:solidFill>
          <a:schemeClr val="tx1"/>
        </a:solidFill>
        <a:latin typeface="+mn-lt"/>
        <a:ea typeface="+mn-ea"/>
        <a:cs typeface="+mn-cs"/>
      </a:defRPr>
    </a:lvl7pPr>
    <a:lvl8pPr marL="6400800" algn="l" defTabSz="914400" rtl="0" eaLnBrk="1" latinLnBrk="0" hangingPunct="1">
      <a:defRPr sz="3600" kern="1200">
        <a:solidFill>
          <a:schemeClr val="tx1"/>
        </a:solidFill>
        <a:latin typeface="+mn-lt"/>
        <a:ea typeface="+mn-ea"/>
        <a:cs typeface="+mn-cs"/>
      </a:defRPr>
    </a:lvl8pPr>
    <a:lvl9pPr marL="7315200" algn="l" defTabSz="914400" rtl="0" eaLnBrk="1" latinLnBrk="0" hangingPunct="1">
      <a:defRPr sz="36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C1025B7F-A7BA-4FCF-9071-D80D370D1345}">
          <p14:sldIdLst>
            <p14:sldId id="340"/>
            <p14:sldId id="452"/>
            <p14:sldId id="426"/>
            <p14:sldId id="484"/>
            <p14:sldId id="430"/>
            <p14:sldId id="453"/>
            <p14:sldId id="454"/>
            <p14:sldId id="479"/>
            <p14:sldId id="480"/>
            <p14:sldId id="306"/>
            <p14:sldId id="455"/>
            <p14:sldId id="456"/>
            <p14:sldId id="457"/>
            <p14:sldId id="458"/>
            <p14:sldId id="459"/>
            <p14:sldId id="489"/>
            <p14:sldId id="409"/>
            <p14:sldId id="357"/>
            <p14:sldId id="442"/>
            <p14:sldId id="446"/>
            <p14:sldId id="445"/>
            <p14:sldId id="444"/>
            <p14:sldId id="447"/>
            <p14:sldId id="448"/>
            <p14:sldId id="449"/>
            <p14:sldId id="450"/>
            <p14:sldId id="451"/>
            <p14:sldId id="434"/>
            <p14:sldId id="437"/>
            <p14:sldId id="438"/>
            <p14:sldId id="439"/>
            <p14:sldId id="435"/>
            <p14:sldId id="436"/>
            <p14:sldId id="346"/>
            <p14:sldId id="342"/>
            <p14:sldId id="440"/>
            <p14:sldId id="481"/>
            <p14:sldId id="460"/>
            <p14:sldId id="486"/>
            <p14:sldId id="485"/>
            <p14:sldId id="461"/>
            <p14:sldId id="462"/>
            <p14:sldId id="463"/>
            <p14:sldId id="464"/>
            <p14:sldId id="487"/>
            <p14:sldId id="488"/>
            <p14:sldId id="465"/>
            <p14:sldId id="466"/>
            <p14:sldId id="467"/>
            <p14:sldId id="468"/>
            <p14:sldId id="469"/>
            <p14:sldId id="482"/>
            <p14:sldId id="470"/>
            <p14:sldId id="471"/>
            <p14:sldId id="472"/>
            <p14:sldId id="483"/>
            <p14:sldId id="473"/>
            <p14:sldId id="474"/>
            <p14:sldId id="476"/>
            <p14:sldId id="477"/>
            <p14:sldId id="475"/>
            <p14:sldId id="478"/>
            <p14:sldId id="490"/>
            <p14:sldId id="491"/>
            <p14:sldId id="493"/>
            <p14:sldId id="500"/>
            <p14:sldId id="494"/>
            <p14:sldId id="492"/>
            <p14:sldId id="501"/>
            <p14:sldId id="495"/>
            <p14:sldId id="496"/>
            <p14:sldId id="497"/>
            <p14:sldId id="498"/>
            <p14:sldId id="499"/>
            <p14:sldId id="503"/>
            <p14:sldId id="502"/>
            <p14:sldId id="504"/>
            <p14:sldId id="505"/>
            <p14:sldId id="29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60FF"/>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376" autoAdjust="0"/>
    <p:restoredTop sz="96327" autoAdjust="0"/>
  </p:normalViewPr>
  <p:slideViewPr>
    <p:cSldViewPr snapToGrid="0" showGuides="1">
      <p:cViewPr varScale="1">
        <p:scale>
          <a:sx n="82" d="100"/>
          <a:sy n="82" d="100"/>
        </p:scale>
        <p:origin x="360" y="176"/>
      </p:cViewPr>
      <p:guideLst/>
    </p:cSldViewPr>
  </p:slideViewPr>
  <p:outlineViewPr>
    <p:cViewPr>
      <p:scale>
        <a:sx n="33" d="100"/>
        <a:sy n="33" d="100"/>
      </p:scale>
      <p:origin x="0" y="-92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72" d="100"/>
          <a:sy n="72" d="100"/>
        </p:scale>
        <p:origin x="3592" y="21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viewProps" Target="viewProp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2.xml"/><Relationship Id="rId90" Type="http://schemas.openxmlformats.org/officeDocument/2006/relationships/theme" Target="theme/theme1.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92" Type="http://schemas.microsoft.com/office/2016/11/relationships/changesInfo" Target="changesInfos/changesInfo1.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commentAuthors" Target="commentAuthor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yn Johnson" userId="5b537da3-8fe8-412d-8c65-21230afc46da" providerId="ADAL" clId="{BF7914ED-8EAE-364C-8AE7-BCAD320A771A}"/>
    <pc:docChg chg="undo custSel modSld">
      <pc:chgData name="Karyn Johnson" userId="5b537da3-8fe8-412d-8c65-21230afc46da" providerId="ADAL" clId="{BF7914ED-8EAE-364C-8AE7-BCAD320A771A}" dt="2025-03-14T16:08:51.128" v="1152" actId="20577"/>
      <pc:docMkLst>
        <pc:docMk/>
      </pc:docMkLst>
      <pc:sldChg chg="modSp mod">
        <pc:chgData name="Karyn Johnson" userId="5b537da3-8fe8-412d-8c65-21230afc46da" providerId="ADAL" clId="{BF7914ED-8EAE-364C-8AE7-BCAD320A771A}" dt="2025-03-14T01:14:51.438" v="101" actId="20577"/>
        <pc:sldMkLst>
          <pc:docMk/>
          <pc:sldMk cId="3458870741" sldId="306"/>
        </pc:sldMkLst>
        <pc:spChg chg="mod">
          <ac:chgData name="Karyn Johnson" userId="5b537da3-8fe8-412d-8c65-21230afc46da" providerId="ADAL" clId="{BF7914ED-8EAE-364C-8AE7-BCAD320A771A}" dt="2025-03-14T01:14:51.438" v="101" actId="20577"/>
          <ac:spMkLst>
            <pc:docMk/>
            <pc:sldMk cId="3458870741" sldId="306"/>
            <ac:spMk id="4" creationId="{FCA0A41A-BA07-36B8-350D-FE57F7017A94}"/>
          </ac:spMkLst>
        </pc:spChg>
      </pc:sldChg>
      <pc:sldChg chg="modSp mod">
        <pc:chgData name="Karyn Johnson" userId="5b537da3-8fe8-412d-8c65-21230afc46da" providerId="ADAL" clId="{BF7914ED-8EAE-364C-8AE7-BCAD320A771A}" dt="2025-03-14T01:05:34.420" v="21" actId="20577"/>
        <pc:sldMkLst>
          <pc:docMk/>
          <pc:sldMk cId="2771190949" sldId="340"/>
        </pc:sldMkLst>
        <pc:spChg chg="mod">
          <ac:chgData name="Karyn Johnson" userId="5b537da3-8fe8-412d-8c65-21230afc46da" providerId="ADAL" clId="{BF7914ED-8EAE-364C-8AE7-BCAD320A771A}" dt="2025-03-14T01:05:34.420" v="21" actId="20577"/>
          <ac:spMkLst>
            <pc:docMk/>
            <pc:sldMk cId="2771190949" sldId="340"/>
            <ac:spMk id="3" creationId="{AB0A2D4E-8AE8-4E40-953E-EF679CEACA2A}"/>
          </ac:spMkLst>
        </pc:spChg>
      </pc:sldChg>
      <pc:sldChg chg="modSp mod">
        <pc:chgData name="Karyn Johnson" userId="5b537da3-8fe8-412d-8c65-21230afc46da" providerId="ADAL" clId="{BF7914ED-8EAE-364C-8AE7-BCAD320A771A}" dt="2025-03-14T01:40:57.825" v="366" actId="27636"/>
        <pc:sldMkLst>
          <pc:docMk/>
          <pc:sldMk cId="1931057594" sldId="342"/>
        </pc:sldMkLst>
        <pc:spChg chg="mod">
          <ac:chgData name="Karyn Johnson" userId="5b537da3-8fe8-412d-8c65-21230afc46da" providerId="ADAL" clId="{BF7914ED-8EAE-364C-8AE7-BCAD320A771A}" dt="2025-03-14T01:40:48.010" v="364" actId="20577"/>
          <ac:spMkLst>
            <pc:docMk/>
            <pc:sldMk cId="1931057594" sldId="342"/>
            <ac:spMk id="4" creationId="{54C65895-43E0-BA3A-27BF-8EA8F325D4E9}"/>
          </ac:spMkLst>
        </pc:spChg>
        <pc:spChg chg="mod">
          <ac:chgData name="Karyn Johnson" userId="5b537da3-8fe8-412d-8c65-21230afc46da" providerId="ADAL" clId="{BF7914ED-8EAE-364C-8AE7-BCAD320A771A}" dt="2025-03-14T01:40:57.825" v="366" actId="27636"/>
          <ac:spMkLst>
            <pc:docMk/>
            <pc:sldMk cId="1931057594" sldId="342"/>
            <ac:spMk id="19" creationId="{37A11440-6773-D329-C79E-ADB72F3A2E32}"/>
          </ac:spMkLst>
        </pc:spChg>
      </pc:sldChg>
      <pc:sldChg chg="modSp mod">
        <pc:chgData name="Karyn Johnson" userId="5b537da3-8fe8-412d-8c65-21230afc46da" providerId="ADAL" clId="{BF7914ED-8EAE-364C-8AE7-BCAD320A771A}" dt="2025-03-14T15:17:18.963" v="1149" actId="255"/>
        <pc:sldMkLst>
          <pc:docMk/>
          <pc:sldMk cId="3547706039" sldId="346"/>
        </pc:sldMkLst>
        <pc:spChg chg="mod">
          <ac:chgData name="Karyn Johnson" userId="5b537da3-8fe8-412d-8c65-21230afc46da" providerId="ADAL" clId="{BF7914ED-8EAE-364C-8AE7-BCAD320A771A}" dt="2025-03-14T15:17:18.963" v="1149" actId="255"/>
          <ac:spMkLst>
            <pc:docMk/>
            <pc:sldMk cId="3547706039" sldId="346"/>
            <ac:spMk id="3" creationId="{70FDE27F-8112-21BD-2500-11C0BB67444B}"/>
          </ac:spMkLst>
        </pc:spChg>
      </pc:sldChg>
      <pc:sldChg chg="modSp mod">
        <pc:chgData name="Karyn Johnson" userId="5b537da3-8fe8-412d-8c65-21230afc46da" providerId="ADAL" clId="{BF7914ED-8EAE-364C-8AE7-BCAD320A771A}" dt="2025-03-14T15:14:50.286" v="1142" actId="14100"/>
        <pc:sldMkLst>
          <pc:docMk/>
          <pc:sldMk cId="3008309432" sldId="357"/>
        </pc:sldMkLst>
        <pc:spChg chg="mod">
          <ac:chgData name="Karyn Johnson" userId="5b537da3-8fe8-412d-8c65-21230afc46da" providerId="ADAL" clId="{BF7914ED-8EAE-364C-8AE7-BCAD320A771A}" dt="2025-03-14T15:14:50.286" v="1142" actId="14100"/>
          <ac:spMkLst>
            <pc:docMk/>
            <pc:sldMk cId="3008309432" sldId="357"/>
            <ac:spMk id="2" creationId="{44D191B3-1210-6D92-3468-6FBDB3D44D02}"/>
          </ac:spMkLst>
        </pc:spChg>
      </pc:sldChg>
      <pc:sldChg chg="modSp mod">
        <pc:chgData name="Karyn Johnson" userId="5b537da3-8fe8-412d-8c65-21230afc46da" providerId="ADAL" clId="{BF7914ED-8EAE-364C-8AE7-BCAD320A771A}" dt="2025-03-14T01:21:14.239" v="184" actId="255"/>
        <pc:sldMkLst>
          <pc:docMk/>
          <pc:sldMk cId="2963154910" sldId="409"/>
        </pc:sldMkLst>
        <pc:spChg chg="mod">
          <ac:chgData name="Karyn Johnson" userId="5b537da3-8fe8-412d-8c65-21230afc46da" providerId="ADAL" clId="{BF7914ED-8EAE-364C-8AE7-BCAD320A771A}" dt="2025-03-14T01:20:52.593" v="182" actId="255"/>
          <ac:spMkLst>
            <pc:docMk/>
            <pc:sldMk cId="2963154910" sldId="409"/>
            <ac:spMk id="2" creationId="{46F54A8D-F996-6411-3F2F-C86242E0C378}"/>
          </ac:spMkLst>
        </pc:spChg>
        <pc:spChg chg="mod">
          <ac:chgData name="Karyn Johnson" userId="5b537da3-8fe8-412d-8c65-21230afc46da" providerId="ADAL" clId="{BF7914ED-8EAE-364C-8AE7-BCAD320A771A}" dt="2025-03-14T01:21:14.239" v="184" actId="255"/>
          <ac:spMkLst>
            <pc:docMk/>
            <pc:sldMk cId="2963154910" sldId="409"/>
            <ac:spMk id="6" creationId="{61044D95-1006-4EC1-7CA8-4B0DBA2DC708}"/>
          </ac:spMkLst>
        </pc:spChg>
        <pc:spChg chg="mod">
          <ac:chgData name="Karyn Johnson" userId="5b537da3-8fe8-412d-8c65-21230afc46da" providerId="ADAL" clId="{BF7914ED-8EAE-364C-8AE7-BCAD320A771A}" dt="2025-03-14T01:21:02.196" v="183" actId="14100"/>
          <ac:spMkLst>
            <pc:docMk/>
            <pc:sldMk cId="2963154910" sldId="409"/>
            <ac:spMk id="10" creationId="{00000000-0000-0000-0000-000000000000}"/>
          </ac:spMkLst>
        </pc:spChg>
      </pc:sldChg>
      <pc:sldChg chg="modSp mod">
        <pc:chgData name="Karyn Johnson" userId="5b537da3-8fe8-412d-8c65-21230afc46da" providerId="ADAL" clId="{BF7914ED-8EAE-364C-8AE7-BCAD320A771A}" dt="2025-03-14T15:12:22.128" v="1131" actId="20577"/>
        <pc:sldMkLst>
          <pc:docMk/>
          <pc:sldMk cId="4147667391" sldId="426"/>
        </pc:sldMkLst>
        <pc:spChg chg="mod">
          <ac:chgData name="Karyn Johnson" userId="5b537da3-8fe8-412d-8c65-21230afc46da" providerId="ADAL" clId="{BF7914ED-8EAE-364C-8AE7-BCAD320A771A}" dt="2025-03-14T15:12:22.128" v="1131" actId="20577"/>
          <ac:spMkLst>
            <pc:docMk/>
            <pc:sldMk cId="4147667391" sldId="426"/>
            <ac:spMk id="2" creationId="{0A11EDA3-0BF8-4B5E-85A9-9F30587B4E41}"/>
          </ac:spMkLst>
        </pc:spChg>
      </pc:sldChg>
      <pc:sldChg chg="modSp mod modNotesTx">
        <pc:chgData name="Karyn Johnson" userId="5b537da3-8fe8-412d-8c65-21230afc46da" providerId="ADAL" clId="{BF7914ED-8EAE-364C-8AE7-BCAD320A771A}" dt="2025-03-14T01:07:02.537" v="34" actId="20577"/>
        <pc:sldMkLst>
          <pc:docMk/>
          <pc:sldMk cId="2947641324" sldId="430"/>
        </pc:sldMkLst>
        <pc:spChg chg="mod">
          <ac:chgData name="Karyn Johnson" userId="5b537da3-8fe8-412d-8c65-21230afc46da" providerId="ADAL" clId="{BF7914ED-8EAE-364C-8AE7-BCAD320A771A}" dt="2025-03-14T01:05:57.400" v="23" actId="20577"/>
          <ac:spMkLst>
            <pc:docMk/>
            <pc:sldMk cId="2947641324" sldId="430"/>
            <ac:spMk id="2" creationId="{56ACECB1-DAC3-E4AC-8521-98CAE3E7137B}"/>
          </ac:spMkLst>
        </pc:spChg>
      </pc:sldChg>
      <pc:sldChg chg="modSp mod">
        <pc:chgData name="Karyn Johnson" userId="5b537da3-8fe8-412d-8c65-21230afc46da" providerId="ADAL" clId="{BF7914ED-8EAE-364C-8AE7-BCAD320A771A}" dt="2025-03-14T01:34:59.326" v="321" actId="27636"/>
        <pc:sldMkLst>
          <pc:docMk/>
          <pc:sldMk cId="3560902615" sldId="434"/>
        </pc:sldMkLst>
        <pc:spChg chg="mod">
          <ac:chgData name="Karyn Johnson" userId="5b537da3-8fe8-412d-8c65-21230afc46da" providerId="ADAL" clId="{BF7914ED-8EAE-364C-8AE7-BCAD320A771A}" dt="2025-03-14T01:34:59.326" v="321" actId="27636"/>
          <ac:spMkLst>
            <pc:docMk/>
            <pc:sldMk cId="3560902615" sldId="434"/>
            <ac:spMk id="6" creationId="{CAB38E60-6865-8DAE-E15F-70D646C8C795}"/>
          </ac:spMkLst>
        </pc:spChg>
      </pc:sldChg>
      <pc:sldChg chg="modSp mod">
        <pc:chgData name="Karyn Johnson" userId="5b537da3-8fe8-412d-8c65-21230afc46da" providerId="ADAL" clId="{BF7914ED-8EAE-364C-8AE7-BCAD320A771A}" dt="2025-03-14T01:39:17.444" v="355" actId="20577"/>
        <pc:sldMkLst>
          <pc:docMk/>
          <pc:sldMk cId="334010766" sldId="435"/>
        </pc:sldMkLst>
        <pc:spChg chg="mod">
          <ac:chgData name="Karyn Johnson" userId="5b537da3-8fe8-412d-8c65-21230afc46da" providerId="ADAL" clId="{BF7914ED-8EAE-364C-8AE7-BCAD320A771A}" dt="2025-03-14T01:38:37.849" v="340" actId="255"/>
          <ac:spMkLst>
            <pc:docMk/>
            <pc:sldMk cId="334010766" sldId="435"/>
            <ac:spMk id="2" creationId="{C750CDD4-5A2C-5006-AFDC-077F50400475}"/>
          </ac:spMkLst>
        </pc:spChg>
        <pc:spChg chg="mod">
          <ac:chgData name="Karyn Johnson" userId="5b537da3-8fe8-412d-8c65-21230afc46da" providerId="ADAL" clId="{BF7914ED-8EAE-364C-8AE7-BCAD320A771A}" dt="2025-03-14T01:39:17.444" v="355" actId="20577"/>
          <ac:spMkLst>
            <pc:docMk/>
            <pc:sldMk cId="334010766" sldId="435"/>
            <ac:spMk id="6" creationId="{2AA9D987-F29C-2B89-57E9-3BF3ED8B74AD}"/>
          </ac:spMkLst>
        </pc:spChg>
        <pc:spChg chg="mod">
          <ac:chgData name="Karyn Johnson" userId="5b537da3-8fe8-412d-8c65-21230afc46da" providerId="ADAL" clId="{BF7914ED-8EAE-364C-8AE7-BCAD320A771A}" dt="2025-03-14T01:38:27.137" v="339" actId="255"/>
          <ac:spMkLst>
            <pc:docMk/>
            <pc:sldMk cId="334010766" sldId="435"/>
            <ac:spMk id="10" creationId="{C2135F07-E1E7-06A2-73FC-87DC18761485}"/>
          </ac:spMkLst>
        </pc:spChg>
      </pc:sldChg>
      <pc:sldChg chg="modSp mod">
        <pc:chgData name="Karyn Johnson" userId="5b537da3-8fe8-412d-8c65-21230afc46da" providerId="ADAL" clId="{BF7914ED-8EAE-364C-8AE7-BCAD320A771A}" dt="2025-03-14T15:16:52.008" v="1148" actId="255"/>
        <pc:sldMkLst>
          <pc:docMk/>
          <pc:sldMk cId="197978634" sldId="436"/>
        </pc:sldMkLst>
        <pc:spChg chg="mod">
          <ac:chgData name="Karyn Johnson" userId="5b537da3-8fe8-412d-8c65-21230afc46da" providerId="ADAL" clId="{BF7914ED-8EAE-364C-8AE7-BCAD320A771A}" dt="2025-03-14T15:16:52.008" v="1148" actId="255"/>
          <ac:spMkLst>
            <pc:docMk/>
            <pc:sldMk cId="197978634" sldId="436"/>
            <ac:spMk id="2" creationId="{DCA65BCB-3996-65ED-E851-20F6F71568FE}"/>
          </ac:spMkLst>
        </pc:spChg>
        <pc:spChg chg="mod">
          <ac:chgData name="Karyn Johnson" userId="5b537da3-8fe8-412d-8c65-21230afc46da" providerId="ADAL" clId="{BF7914ED-8EAE-364C-8AE7-BCAD320A771A}" dt="2025-03-14T01:40:24.208" v="360" actId="20577"/>
          <ac:spMkLst>
            <pc:docMk/>
            <pc:sldMk cId="197978634" sldId="436"/>
            <ac:spMk id="5" creationId="{BE37069B-E77A-EFDD-0B1E-9AD4FBF2F8BD}"/>
          </ac:spMkLst>
        </pc:spChg>
        <pc:spChg chg="mod">
          <ac:chgData name="Karyn Johnson" userId="5b537da3-8fe8-412d-8c65-21230afc46da" providerId="ADAL" clId="{BF7914ED-8EAE-364C-8AE7-BCAD320A771A}" dt="2025-03-14T01:40:05.483" v="358" actId="14100"/>
          <ac:spMkLst>
            <pc:docMk/>
            <pc:sldMk cId="197978634" sldId="436"/>
            <ac:spMk id="6" creationId="{98649BD0-03C5-F51F-BE77-15E0568C45AF}"/>
          </ac:spMkLst>
        </pc:spChg>
        <pc:spChg chg="mod">
          <ac:chgData name="Karyn Johnson" userId="5b537da3-8fe8-412d-8c65-21230afc46da" providerId="ADAL" clId="{BF7914ED-8EAE-364C-8AE7-BCAD320A771A}" dt="2025-03-14T01:39:43.724" v="356" actId="255"/>
          <ac:spMkLst>
            <pc:docMk/>
            <pc:sldMk cId="197978634" sldId="436"/>
            <ac:spMk id="10" creationId="{73257107-C193-E0E0-4D54-311C61426086}"/>
          </ac:spMkLst>
        </pc:spChg>
      </pc:sldChg>
      <pc:sldChg chg="modSp mod">
        <pc:chgData name="Karyn Johnson" userId="5b537da3-8fe8-412d-8c65-21230afc46da" providerId="ADAL" clId="{BF7914ED-8EAE-364C-8AE7-BCAD320A771A}" dt="2025-03-14T01:36:25.400" v="327" actId="1076"/>
        <pc:sldMkLst>
          <pc:docMk/>
          <pc:sldMk cId="2620425490" sldId="437"/>
        </pc:sldMkLst>
        <pc:spChg chg="mod">
          <ac:chgData name="Karyn Johnson" userId="5b537da3-8fe8-412d-8c65-21230afc46da" providerId="ADAL" clId="{BF7914ED-8EAE-364C-8AE7-BCAD320A771A}" dt="2025-03-14T01:36:15.657" v="326" actId="1076"/>
          <ac:spMkLst>
            <pc:docMk/>
            <pc:sldMk cId="2620425490" sldId="437"/>
            <ac:spMk id="6" creationId="{A9DC1947-E47C-E7C9-C4BC-68C499D4A244}"/>
          </ac:spMkLst>
        </pc:spChg>
        <pc:spChg chg="mod">
          <ac:chgData name="Karyn Johnson" userId="5b537da3-8fe8-412d-8c65-21230afc46da" providerId="ADAL" clId="{BF7914ED-8EAE-364C-8AE7-BCAD320A771A}" dt="2025-03-14T01:36:25.400" v="327" actId="1076"/>
          <ac:spMkLst>
            <pc:docMk/>
            <pc:sldMk cId="2620425490" sldId="437"/>
            <ac:spMk id="10" creationId="{A7D308FC-ABB7-8875-AD2A-DEF96C64FAB2}"/>
          </ac:spMkLst>
        </pc:spChg>
      </pc:sldChg>
      <pc:sldChg chg="modSp mod">
        <pc:chgData name="Karyn Johnson" userId="5b537da3-8fe8-412d-8c65-21230afc46da" providerId="ADAL" clId="{BF7914ED-8EAE-364C-8AE7-BCAD320A771A}" dt="2025-03-14T01:37:23.861" v="332" actId="20577"/>
        <pc:sldMkLst>
          <pc:docMk/>
          <pc:sldMk cId="3148639043" sldId="438"/>
        </pc:sldMkLst>
        <pc:spChg chg="mod">
          <ac:chgData name="Karyn Johnson" userId="5b537da3-8fe8-412d-8c65-21230afc46da" providerId="ADAL" clId="{BF7914ED-8EAE-364C-8AE7-BCAD320A771A}" dt="2025-03-14T01:37:23.861" v="332" actId="20577"/>
          <ac:spMkLst>
            <pc:docMk/>
            <pc:sldMk cId="3148639043" sldId="438"/>
            <ac:spMk id="5" creationId="{3740FA0F-FC34-C9BC-329A-57AA544C23C0}"/>
          </ac:spMkLst>
        </pc:spChg>
        <pc:spChg chg="mod">
          <ac:chgData name="Karyn Johnson" userId="5b537da3-8fe8-412d-8c65-21230afc46da" providerId="ADAL" clId="{BF7914ED-8EAE-364C-8AE7-BCAD320A771A}" dt="2025-03-14T01:36:58.592" v="330" actId="27636"/>
          <ac:spMkLst>
            <pc:docMk/>
            <pc:sldMk cId="3148639043" sldId="438"/>
            <ac:spMk id="6" creationId="{21F26028-C34D-5D28-6444-E99A5820F80A}"/>
          </ac:spMkLst>
        </pc:spChg>
        <pc:spChg chg="mod">
          <ac:chgData name="Karyn Johnson" userId="5b537da3-8fe8-412d-8c65-21230afc46da" providerId="ADAL" clId="{BF7914ED-8EAE-364C-8AE7-BCAD320A771A}" dt="2025-03-14T01:36:49.903" v="328" actId="255"/>
          <ac:spMkLst>
            <pc:docMk/>
            <pc:sldMk cId="3148639043" sldId="438"/>
            <ac:spMk id="10" creationId="{71E2D36E-6216-E0AA-70A7-EF620835392F}"/>
          </ac:spMkLst>
        </pc:spChg>
      </pc:sldChg>
      <pc:sldChg chg="modSp mod">
        <pc:chgData name="Karyn Johnson" userId="5b537da3-8fe8-412d-8c65-21230afc46da" providerId="ADAL" clId="{BF7914ED-8EAE-364C-8AE7-BCAD320A771A}" dt="2025-03-14T01:38:12.846" v="338" actId="20577"/>
        <pc:sldMkLst>
          <pc:docMk/>
          <pc:sldMk cId="660243961" sldId="439"/>
        </pc:sldMkLst>
        <pc:spChg chg="mod">
          <ac:chgData name="Karyn Johnson" userId="5b537da3-8fe8-412d-8c65-21230afc46da" providerId="ADAL" clId="{BF7914ED-8EAE-364C-8AE7-BCAD320A771A}" dt="2025-03-14T01:37:34.822" v="334" actId="20577"/>
          <ac:spMkLst>
            <pc:docMk/>
            <pc:sldMk cId="660243961" sldId="439"/>
            <ac:spMk id="5" creationId="{200D536C-3DA9-C2F0-8AFB-DCDDB5D72E9F}"/>
          </ac:spMkLst>
        </pc:spChg>
        <pc:spChg chg="mod">
          <ac:chgData name="Karyn Johnson" userId="5b537da3-8fe8-412d-8c65-21230afc46da" providerId="ADAL" clId="{BF7914ED-8EAE-364C-8AE7-BCAD320A771A}" dt="2025-03-14T01:38:12.846" v="338" actId="20577"/>
          <ac:spMkLst>
            <pc:docMk/>
            <pc:sldMk cId="660243961" sldId="439"/>
            <ac:spMk id="6" creationId="{93A4BC54-C2D7-3397-8764-07B96A8706C5}"/>
          </ac:spMkLst>
        </pc:spChg>
        <pc:spChg chg="mod">
          <ac:chgData name="Karyn Johnson" userId="5b537da3-8fe8-412d-8c65-21230afc46da" providerId="ADAL" clId="{BF7914ED-8EAE-364C-8AE7-BCAD320A771A}" dt="2025-03-14T01:37:42.856" v="335" actId="255"/>
          <ac:spMkLst>
            <pc:docMk/>
            <pc:sldMk cId="660243961" sldId="439"/>
            <ac:spMk id="10" creationId="{2DFAD69C-8FB9-07D1-E282-22719D327950}"/>
          </ac:spMkLst>
        </pc:spChg>
      </pc:sldChg>
      <pc:sldChg chg="modSp mod">
        <pc:chgData name="Karyn Johnson" userId="5b537da3-8fe8-412d-8c65-21230afc46da" providerId="ADAL" clId="{BF7914ED-8EAE-364C-8AE7-BCAD320A771A}" dt="2025-03-14T01:45:33.440" v="426" actId="20577"/>
        <pc:sldMkLst>
          <pc:docMk/>
          <pc:sldMk cId="3247028313" sldId="440"/>
        </pc:sldMkLst>
        <pc:spChg chg="mod">
          <ac:chgData name="Karyn Johnson" userId="5b537da3-8fe8-412d-8c65-21230afc46da" providerId="ADAL" clId="{BF7914ED-8EAE-364C-8AE7-BCAD320A771A}" dt="2025-03-14T01:41:22.166" v="367" actId="20577"/>
          <ac:spMkLst>
            <pc:docMk/>
            <pc:sldMk cId="3247028313" sldId="440"/>
            <ac:spMk id="4" creationId="{45BBBC69-69D2-E989-8811-101E1F326325}"/>
          </ac:spMkLst>
        </pc:spChg>
        <pc:spChg chg="mod">
          <ac:chgData name="Karyn Johnson" userId="5b537da3-8fe8-412d-8c65-21230afc46da" providerId="ADAL" clId="{BF7914ED-8EAE-364C-8AE7-BCAD320A771A}" dt="2025-03-14T01:45:33.440" v="426" actId="20577"/>
          <ac:spMkLst>
            <pc:docMk/>
            <pc:sldMk cId="3247028313" sldId="440"/>
            <ac:spMk id="19" creationId="{0A8D0904-017B-84C7-CE79-F0218A5FC55E}"/>
          </ac:spMkLst>
        </pc:spChg>
      </pc:sldChg>
      <pc:sldChg chg="modSp mod">
        <pc:chgData name="Karyn Johnson" userId="5b537da3-8fe8-412d-8c65-21230afc46da" providerId="ADAL" clId="{BF7914ED-8EAE-364C-8AE7-BCAD320A771A}" dt="2025-03-14T15:14:55.233" v="1143" actId="14100"/>
        <pc:sldMkLst>
          <pc:docMk/>
          <pc:sldMk cId="1240834533" sldId="442"/>
        </pc:sldMkLst>
        <pc:spChg chg="mod">
          <ac:chgData name="Karyn Johnson" userId="5b537da3-8fe8-412d-8c65-21230afc46da" providerId="ADAL" clId="{BF7914ED-8EAE-364C-8AE7-BCAD320A771A}" dt="2025-03-14T15:14:55.233" v="1143" actId="14100"/>
          <ac:spMkLst>
            <pc:docMk/>
            <pc:sldMk cId="1240834533" sldId="442"/>
            <ac:spMk id="2" creationId="{D30FEFA0-3319-6DD7-820B-4A3E8196A76D}"/>
          </ac:spMkLst>
        </pc:spChg>
      </pc:sldChg>
      <pc:sldChg chg="modSp mod">
        <pc:chgData name="Karyn Johnson" userId="5b537da3-8fe8-412d-8c65-21230afc46da" providerId="ADAL" clId="{BF7914ED-8EAE-364C-8AE7-BCAD320A771A}" dt="2025-03-14T15:15:24.588" v="1146" actId="14100"/>
        <pc:sldMkLst>
          <pc:docMk/>
          <pc:sldMk cId="2179518959" sldId="444"/>
        </pc:sldMkLst>
        <pc:spChg chg="mod">
          <ac:chgData name="Karyn Johnson" userId="5b537da3-8fe8-412d-8c65-21230afc46da" providerId="ADAL" clId="{BF7914ED-8EAE-364C-8AE7-BCAD320A771A}" dt="2025-03-14T15:15:24.588" v="1146" actId="14100"/>
          <ac:spMkLst>
            <pc:docMk/>
            <pc:sldMk cId="2179518959" sldId="444"/>
            <ac:spMk id="2" creationId="{C9FA1513-40A3-6AC5-1F44-A678FBBCB26E}"/>
          </ac:spMkLst>
        </pc:spChg>
      </pc:sldChg>
      <pc:sldChg chg="modSp mod">
        <pc:chgData name="Karyn Johnson" userId="5b537da3-8fe8-412d-8c65-21230afc46da" providerId="ADAL" clId="{BF7914ED-8EAE-364C-8AE7-BCAD320A771A}" dt="2025-03-14T15:15:18.800" v="1145" actId="14100"/>
        <pc:sldMkLst>
          <pc:docMk/>
          <pc:sldMk cId="2757353811" sldId="445"/>
        </pc:sldMkLst>
        <pc:spChg chg="mod">
          <ac:chgData name="Karyn Johnson" userId="5b537da3-8fe8-412d-8c65-21230afc46da" providerId="ADAL" clId="{BF7914ED-8EAE-364C-8AE7-BCAD320A771A}" dt="2025-03-14T15:15:18.800" v="1145" actId="14100"/>
          <ac:spMkLst>
            <pc:docMk/>
            <pc:sldMk cId="2757353811" sldId="445"/>
            <ac:spMk id="2" creationId="{C480061E-93B1-987C-650C-BC432CE752FE}"/>
          </ac:spMkLst>
        </pc:spChg>
      </pc:sldChg>
      <pc:sldChg chg="modSp mod">
        <pc:chgData name="Karyn Johnson" userId="5b537da3-8fe8-412d-8c65-21230afc46da" providerId="ADAL" clId="{BF7914ED-8EAE-364C-8AE7-BCAD320A771A}" dt="2025-03-14T15:15:05.674" v="1144" actId="14100"/>
        <pc:sldMkLst>
          <pc:docMk/>
          <pc:sldMk cId="735994545" sldId="446"/>
        </pc:sldMkLst>
        <pc:spChg chg="mod">
          <ac:chgData name="Karyn Johnson" userId="5b537da3-8fe8-412d-8c65-21230afc46da" providerId="ADAL" clId="{BF7914ED-8EAE-364C-8AE7-BCAD320A771A}" dt="2025-03-14T15:15:05.674" v="1144" actId="14100"/>
          <ac:spMkLst>
            <pc:docMk/>
            <pc:sldMk cId="735994545" sldId="446"/>
            <ac:spMk id="2" creationId="{7DA78FE7-8F32-C402-EF00-0CEE53CE7992}"/>
          </ac:spMkLst>
        </pc:spChg>
      </pc:sldChg>
      <pc:sldChg chg="modSp mod">
        <pc:chgData name="Karyn Johnson" userId="5b537da3-8fe8-412d-8c65-21230afc46da" providerId="ADAL" clId="{BF7914ED-8EAE-364C-8AE7-BCAD320A771A}" dt="2025-03-14T01:32:31.656" v="287" actId="20577"/>
        <pc:sldMkLst>
          <pc:docMk/>
          <pc:sldMk cId="3616044745" sldId="447"/>
        </pc:sldMkLst>
        <pc:spChg chg="mod">
          <ac:chgData name="Karyn Johnson" userId="5b537da3-8fe8-412d-8c65-21230afc46da" providerId="ADAL" clId="{BF7914ED-8EAE-364C-8AE7-BCAD320A771A}" dt="2025-03-14T01:32:31.656" v="287" actId="20577"/>
          <ac:spMkLst>
            <pc:docMk/>
            <pc:sldMk cId="3616044745" sldId="447"/>
            <ac:spMk id="2" creationId="{FB911F84-C777-23B9-21AE-D91046B7C19F}"/>
          </ac:spMkLst>
        </pc:spChg>
      </pc:sldChg>
      <pc:sldChg chg="modSp mod">
        <pc:chgData name="Karyn Johnson" userId="5b537da3-8fe8-412d-8c65-21230afc46da" providerId="ADAL" clId="{BF7914ED-8EAE-364C-8AE7-BCAD320A771A}" dt="2025-03-14T15:15:36.411" v="1147" actId="14100"/>
        <pc:sldMkLst>
          <pc:docMk/>
          <pc:sldMk cId="2007879194" sldId="448"/>
        </pc:sldMkLst>
        <pc:spChg chg="mod">
          <ac:chgData name="Karyn Johnson" userId="5b537da3-8fe8-412d-8c65-21230afc46da" providerId="ADAL" clId="{BF7914ED-8EAE-364C-8AE7-BCAD320A771A}" dt="2025-03-14T15:15:36.411" v="1147" actId="14100"/>
          <ac:spMkLst>
            <pc:docMk/>
            <pc:sldMk cId="2007879194" sldId="448"/>
            <ac:spMk id="2" creationId="{EB248672-0F06-3229-4E2A-830231237A54}"/>
          </ac:spMkLst>
        </pc:spChg>
      </pc:sldChg>
      <pc:sldChg chg="modSp mod">
        <pc:chgData name="Karyn Johnson" userId="5b537da3-8fe8-412d-8c65-21230afc46da" providerId="ADAL" clId="{BF7914ED-8EAE-364C-8AE7-BCAD320A771A}" dt="2025-03-14T01:32:41.681" v="288" actId="20577"/>
        <pc:sldMkLst>
          <pc:docMk/>
          <pc:sldMk cId="98616027" sldId="449"/>
        </pc:sldMkLst>
        <pc:spChg chg="mod">
          <ac:chgData name="Karyn Johnson" userId="5b537da3-8fe8-412d-8c65-21230afc46da" providerId="ADAL" clId="{BF7914ED-8EAE-364C-8AE7-BCAD320A771A}" dt="2025-03-14T01:32:41.681" v="288" actId="20577"/>
          <ac:spMkLst>
            <pc:docMk/>
            <pc:sldMk cId="98616027" sldId="449"/>
            <ac:spMk id="2" creationId="{D9B540A7-C745-114F-C308-C64E976022AB}"/>
          </ac:spMkLst>
        </pc:spChg>
      </pc:sldChg>
      <pc:sldChg chg="modSp mod">
        <pc:chgData name="Karyn Johnson" userId="5b537da3-8fe8-412d-8c65-21230afc46da" providerId="ADAL" clId="{BF7914ED-8EAE-364C-8AE7-BCAD320A771A}" dt="2025-03-14T01:33:24.259" v="296" actId="20577"/>
        <pc:sldMkLst>
          <pc:docMk/>
          <pc:sldMk cId="1134803690" sldId="450"/>
        </pc:sldMkLst>
        <pc:spChg chg="mod">
          <ac:chgData name="Karyn Johnson" userId="5b537da3-8fe8-412d-8c65-21230afc46da" providerId="ADAL" clId="{BF7914ED-8EAE-364C-8AE7-BCAD320A771A}" dt="2025-03-14T01:33:24.259" v="296" actId="20577"/>
          <ac:spMkLst>
            <pc:docMk/>
            <pc:sldMk cId="1134803690" sldId="450"/>
            <ac:spMk id="2" creationId="{CFA7FDDB-3564-8706-DA8E-589F86432E0B}"/>
          </ac:spMkLst>
        </pc:spChg>
      </pc:sldChg>
      <pc:sldChg chg="modSp mod">
        <pc:chgData name="Karyn Johnson" userId="5b537da3-8fe8-412d-8c65-21230afc46da" providerId="ADAL" clId="{BF7914ED-8EAE-364C-8AE7-BCAD320A771A}" dt="2025-03-14T01:34:41.326" v="316" actId="313"/>
        <pc:sldMkLst>
          <pc:docMk/>
          <pc:sldMk cId="2059920612" sldId="451"/>
        </pc:sldMkLst>
        <pc:spChg chg="mod">
          <ac:chgData name="Karyn Johnson" userId="5b537da3-8fe8-412d-8c65-21230afc46da" providerId="ADAL" clId="{BF7914ED-8EAE-364C-8AE7-BCAD320A771A}" dt="2025-03-14T01:34:41.326" v="316" actId="313"/>
          <ac:spMkLst>
            <pc:docMk/>
            <pc:sldMk cId="2059920612" sldId="451"/>
            <ac:spMk id="2" creationId="{D632F415-E74D-8C28-AC14-E0131A48FEAF}"/>
          </ac:spMkLst>
        </pc:spChg>
      </pc:sldChg>
      <pc:sldChg chg="modSp mod">
        <pc:chgData name="Karyn Johnson" userId="5b537da3-8fe8-412d-8c65-21230afc46da" providerId="ADAL" clId="{BF7914ED-8EAE-364C-8AE7-BCAD320A771A}" dt="2025-03-14T01:01:11.989" v="5" actId="20577"/>
        <pc:sldMkLst>
          <pc:docMk/>
          <pc:sldMk cId="1493083892" sldId="452"/>
        </pc:sldMkLst>
        <pc:spChg chg="mod">
          <ac:chgData name="Karyn Johnson" userId="5b537da3-8fe8-412d-8c65-21230afc46da" providerId="ADAL" clId="{BF7914ED-8EAE-364C-8AE7-BCAD320A771A}" dt="2025-03-14T01:01:11.989" v="5" actId="20577"/>
          <ac:spMkLst>
            <pc:docMk/>
            <pc:sldMk cId="1493083892" sldId="452"/>
            <ac:spMk id="6" creationId="{DE300B98-EBB0-4EB7-A802-2D99A78FEFB9}"/>
          </ac:spMkLst>
        </pc:spChg>
      </pc:sldChg>
      <pc:sldChg chg="modSp mod modNotesTx">
        <pc:chgData name="Karyn Johnson" userId="5b537da3-8fe8-412d-8c65-21230afc46da" providerId="ADAL" clId="{BF7914ED-8EAE-364C-8AE7-BCAD320A771A}" dt="2025-03-14T01:13:25.077" v="83" actId="20577"/>
        <pc:sldMkLst>
          <pc:docMk/>
          <pc:sldMk cId="646730672" sldId="453"/>
        </pc:sldMkLst>
        <pc:spChg chg="mod">
          <ac:chgData name="Karyn Johnson" userId="5b537da3-8fe8-412d-8c65-21230afc46da" providerId="ADAL" clId="{BF7914ED-8EAE-364C-8AE7-BCAD320A771A}" dt="2025-03-14T01:13:25.077" v="83" actId="20577"/>
          <ac:spMkLst>
            <pc:docMk/>
            <pc:sldMk cId="646730672" sldId="453"/>
            <ac:spMk id="2" creationId="{A703D10B-39CB-6A7B-EBD0-29F7EC011BB7}"/>
          </ac:spMkLst>
        </pc:spChg>
      </pc:sldChg>
      <pc:sldChg chg="modSp mod modNotesTx">
        <pc:chgData name="Karyn Johnson" userId="5b537da3-8fe8-412d-8c65-21230afc46da" providerId="ADAL" clId="{BF7914ED-8EAE-364C-8AE7-BCAD320A771A}" dt="2025-03-14T01:10:15.453" v="55" actId="20577"/>
        <pc:sldMkLst>
          <pc:docMk/>
          <pc:sldMk cId="2668396164" sldId="454"/>
        </pc:sldMkLst>
        <pc:spChg chg="mod">
          <ac:chgData name="Karyn Johnson" userId="5b537da3-8fe8-412d-8c65-21230afc46da" providerId="ADAL" clId="{BF7914ED-8EAE-364C-8AE7-BCAD320A771A}" dt="2025-03-14T01:10:15.453" v="55" actId="20577"/>
          <ac:spMkLst>
            <pc:docMk/>
            <pc:sldMk cId="2668396164" sldId="454"/>
            <ac:spMk id="2" creationId="{FEB14E51-6C2E-0602-E00E-7BB15A6FEA50}"/>
          </ac:spMkLst>
        </pc:spChg>
      </pc:sldChg>
      <pc:sldChg chg="modSp mod modNotesTx">
        <pc:chgData name="Karyn Johnson" userId="5b537da3-8fe8-412d-8c65-21230afc46da" providerId="ADAL" clId="{BF7914ED-8EAE-364C-8AE7-BCAD320A771A}" dt="2025-03-14T15:13:57.494" v="1141" actId="20577"/>
        <pc:sldMkLst>
          <pc:docMk/>
          <pc:sldMk cId="8958247" sldId="455"/>
        </pc:sldMkLst>
        <pc:spChg chg="mod">
          <ac:chgData name="Karyn Johnson" userId="5b537da3-8fe8-412d-8c65-21230afc46da" providerId="ADAL" clId="{BF7914ED-8EAE-364C-8AE7-BCAD320A771A}" dt="2025-03-14T15:13:57.494" v="1141" actId="20577"/>
          <ac:spMkLst>
            <pc:docMk/>
            <pc:sldMk cId="8958247" sldId="455"/>
            <ac:spMk id="2" creationId="{4C18D9F7-F6AD-53AE-C082-40507930083B}"/>
          </ac:spMkLst>
        </pc:spChg>
      </pc:sldChg>
      <pc:sldChg chg="modSp mod modNotesTx">
        <pc:chgData name="Karyn Johnson" userId="5b537da3-8fe8-412d-8c65-21230afc46da" providerId="ADAL" clId="{BF7914ED-8EAE-364C-8AE7-BCAD320A771A}" dt="2025-03-14T01:16:43.810" v="155" actId="20577"/>
        <pc:sldMkLst>
          <pc:docMk/>
          <pc:sldMk cId="3984053107" sldId="456"/>
        </pc:sldMkLst>
        <pc:spChg chg="mod">
          <ac:chgData name="Karyn Johnson" userId="5b537da3-8fe8-412d-8c65-21230afc46da" providerId="ADAL" clId="{BF7914ED-8EAE-364C-8AE7-BCAD320A771A}" dt="2025-03-14T01:16:35.658" v="154" actId="20577"/>
          <ac:spMkLst>
            <pc:docMk/>
            <pc:sldMk cId="3984053107" sldId="456"/>
            <ac:spMk id="2" creationId="{C34E7AC6-E0C7-D56F-D394-51730BBEB9E1}"/>
          </ac:spMkLst>
        </pc:spChg>
      </pc:sldChg>
      <pc:sldChg chg="modSp mod modNotesTx">
        <pc:chgData name="Karyn Johnson" userId="5b537da3-8fe8-412d-8c65-21230afc46da" providerId="ADAL" clId="{BF7914ED-8EAE-364C-8AE7-BCAD320A771A}" dt="2025-03-14T01:17:29.276" v="173" actId="20577"/>
        <pc:sldMkLst>
          <pc:docMk/>
          <pc:sldMk cId="3091176681" sldId="457"/>
        </pc:sldMkLst>
        <pc:spChg chg="mod">
          <ac:chgData name="Karyn Johnson" userId="5b537da3-8fe8-412d-8c65-21230afc46da" providerId="ADAL" clId="{BF7914ED-8EAE-364C-8AE7-BCAD320A771A}" dt="2025-03-14T01:17:13.905" v="172" actId="20577"/>
          <ac:spMkLst>
            <pc:docMk/>
            <pc:sldMk cId="3091176681" sldId="457"/>
            <ac:spMk id="2" creationId="{0F71627A-BCE4-DECA-B071-271061C21373}"/>
          </ac:spMkLst>
        </pc:spChg>
      </pc:sldChg>
      <pc:sldChg chg="modNotesTx">
        <pc:chgData name="Karyn Johnson" userId="5b537da3-8fe8-412d-8c65-21230afc46da" providerId="ADAL" clId="{BF7914ED-8EAE-364C-8AE7-BCAD320A771A}" dt="2025-03-14T01:18:04.647" v="174" actId="20577"/>
        <pc:sldMkLst>
          <pc:docMk/>
          <pc:sldMk cId="3631598448" sldId="458"/>
        </pc:sldMkLst>
      </pc:sldChg>
      <pc:sldChg chg="modSp mod modNotesTx">
        <pc:chgData name="Karyn Johnson" userId="5b537da3-8fe8-412d-8c65-21230afc46da" providerId="ADAL" clId="{BF7914ED-8EAE-364C-8AE7-BCAD320A771A}" dt="2025-03-14T01:18:54.868" v="178" actId="20577"/>
        <pc:sldMkLst>
          <pc:docMk/>
          <pc:sldMk cId="1712294071" sldId="459"/>
        </pc:sldMkLst>
        <pc:spChg chg="mod">
          <ac:chgData name="Karyn Johnson" userId="5b537da3-8fe8-412d-8c65-21230afc46da" providerId="ADAL" clId="{BF7914ED-8EAE-364C-8AE7-BCAD320A771A}" dt="2025-03-14T01:18:17.125" v="177" actId="14100"/>
          <ac:spMkLst>
            <pc:docMk/>
            <pc:sldMk cId="1712294071" sldId="459"/>
            <ac:spMk id="2" creationId="{F1FA0A1A-43B3-D682-9433-4F0EBB0D8BD0}"/>
          </ac:spMkLst>
        </pc:spChg>
        <pc:spChg chg="mod">
          <ac:chgData name="Karyn Johnson" userId="5b537da3-8fe8-412d-8c65-21230afc46da" providerId="ADAL" clId="{BF7914ED-8EAE-364C-8AE7-BCAD320A771A}" dt="2025-03-14T01:18:12.240" v="176" actId="20577"/>
          <ac:spMkLst>
            <pc:docMk/>
            <pc:sldMk cId="1712294071" sldId="459"/>
            <ac:spMk id="5" creationId="{182797E9-42B1-83E7-2C55-116BF7C49CF0}"/>
          </ac:spMkLst>
        </pc:spChg>
      </pc:sldChg>
      <pc:sldChg chg="modSp mod modNotesTx">
        <pc:chgData name="Karyn Johnson" userId="5b537da3-8fe8-412d-8c65-21230afc46da" providerId="ADAL" clId="{BF7914ED-8EAE-364C-8AE7-BCAD320A771A}" dt="2025-03-14T15:17:50.746" v="1150" actId="255"/>
        <pc:sldMkLst>
          <pc:docMk/>
          <pc:sldMk cId="4255435163" sldId="460"/>
        </pc:sldMkLst>
        <pc:spChg chg="mod">
          <ac:chgData name="Karyn Johnson" userId="5b537da3-8fe8-412d-8c65-21230afc46da" providerId="ADAL" clId="{BF7914ED-8EAE-364C-8AE7-BCAD320A771A}" dt="2025-03-14T15:17:50.746" v="1150" actId="255"/>
          <ac:spMkLst>
            <pc:docMk/>
            <pc:sldMk cId="4255435163" sldId="460"/>
            <ac:spMk id="2" creationId="{41C0B90D-FBD4-F4DE-BF62-FC0D00F33F7A}"/>
          </ac:spMkLst>
        </pc:spChg>
      </pc:sldChg>
      <pc:sldChg chg="modSp mod modNotesTx">
        <pc:chgData name="Karyn Johnson" userId="5b537da3-8fe8-412d-8c65-21230afc46da" providerId="ADAL" clId="{BF7914ED-8EAE-364C-8AE7-BCAD320A771A}" dt="2025-03-14T01:48:48.460" v="511" actId="20577"/>
        <pc:sldMkLst>
          <pc:docMk/>
          <pc:sldMk cId="1245484009" sldId="461"/>
        </pc:sldMkLst>
        <pc:spChg chg="mod">
          <ac:chgData name="Karyn Johnson" userId="5b537da3-8fe8-412d-8c65-21230afc46da" providerId="ADAL" clId="{BF7914ED-8EAE-364C-8AE7-BCAD320A771A}" dt="2025-03-14T01:48:32.553" v="510" actId="20577"/>
          <ac:spMkLst>
            <pc:docMk/>
            <pc:sldMk cId="1245484009" sldId="461"/>
            <ac:spMk id="2" creationId="{88FC0801-99E1-C8EE-58C5-9DD2FDE7E61B}"/>
          </ac:spMkLst>
        </pc:spChg>
      </pc:sldChg>
      <pc:sldChg chg="modSp mod modNotesTx">
        <pc:chgData name="Karyn Johnson" userId="5b537da3-8fe8-412d-8c65-21230afc46da" providerId="ADAL" clId="{BF7914ED-8EAE-364C-8AE7-BCAD320A771A}" dt="2025-03-14T01:50:27.850" v="518" actId="14100"/>
        <pc:sldMkLst>
          <pc:docMk/>
          <pc:sldMk cId="1882176568" sldId="462"/>
        </pc:sldMkLst>
        <pc:spChg chg="mod">
          <ac:chgData name="Karyn Johnson" userId="5b537da3-8fe8-412d-8c65-21230afc46da" providerId="ADAL" clId="{BF7914ED-8EAE-364C-8AE7-BCAD320A771A}" dt="2025-03-14T01:50:15.898" v="516" actId="14100"/>
          <ac:spMkLst>
            <pc:docMk/>
            <pc:sldMk cId="1882176568" sldId="462"/>
            <ac:spMk id="2" creationId="{FC0C06AF-BE7E-DBE1-5FE6-26425F2EE30B}"/>
          </ac:spMkLst>
        </pc:spChg>
        <pc:spChg chg="mod">
          <ac:chgData name="Karyn Johnson" userId="5b537da3-8fe8-412d-8c65-21230afc46da" providerId="ADAL" clId="{BF7914ED-8EAE-364C-8AE7-BCAD320A771A}" dt="2025-03-14T01:50:27.850" v="518" actId="14100"/>
          <ac:spMkLst>
            <pc:docMk/>
            <pc:sldMk cId="1882176568" sldId="462"/>
            <ac:spMk id="7" creationId="{BC818F0B-58C7-9A3D-CF65-3B4FFE9352D0}"/>
          </ac:spMkLst>
        </pc:spChg>
      </pc:sldChg>
      <pc:sldChg chg="modSp mod modNotesTx">
        <pc:chgData name="Karyn Johnson" userId="5b537da3-8fe8-412d-8c65-21230afc46da" providerId="ADAL" clId="{BF7914ED-8EAE-364C-8AE7-BCAD320A771A}" dt="2025-03-14T01:51:37.278" v="527" actId="20577"/>
        <pc:sldMkLst>
          <pc:docMk/>
          <pc:sldMk cId="879595000" sldId="463"/>
        </pc:sldMkLst>
        <pc:spChg chg="mod">
          <ac:chgData name="Karyn Johnson" userId="5b537da3-8fe8-412d-8c65-21230afc46da" providerId="ADAL" clId="{BF7914ED-8EAE-364C-8AE7-BCAD320A771A}" dt="2025-03-14T01:51:37.278" v="527" actId="20577"/>
          <ac:spMkLst>
            <pc:docMk/>
            <pc:sldMk cId="879595000" sldId="463"/>
            <ac:spMk id="2" creationId="{FA6C6D23-24CB-7C97-4753-71E8E5B3A8DA}"/>
          </ac:spMkLst>
        </pc:spChg>
        <pc:spChg chg="mod">
          <ac:chgData name="Karyn Johnson" userId="5b537da3-8fe8-412d-8c65-21230afc46da" providerId="ADAL" clId="{BF7914ED-8EAE-364C-8AE7-BCAD320A771A}" dt="2025-03-14T01:50:43.188" v="519" actId="20577"/>
          <ac:spMkLst>
            <pc:docMk/>
            <pc:sldMk cId="879595000" sldId="463"/>
            <ac:spMk id="7" creationId="{9CD30FE5-EC01-FDAE-972C-E175C218B9F3}"/>
          </ac:spMkLst>
        </pc:spChg>
      </pc:sldChg>
      <pc:sldChg chg="modSp mod modNotesTx">
        <pc:chgData name="Karyn Johnson" userId="5b537da3-8fe8-412d-8c65-21230afc46da" providerId="ADAL" clId="{BF7914ED-8EAE-364C-8AE7-BCAD320A771A}" dt="2025-03-14T16:08:51.128" v="1152" actId="20577"/>
        <pc:sldMkLst>
          <pc:docMk/>
          <pc:sldMk cId="1701543615" sldId="464"/>
        </pc:sldMkLst>
        <pc:spChg chg="mod">
          <ac:chgData name="Karyn Johnson" userId="5b537da3-8fe8-412d-8c65-21230afc46da" providerId="ADAL" clId="{BF7914ED-8EAE-364C-8AE7-BCAD320A771A}" dt="2025-03-14T16:08:51.128" v="1152" actId="20577"/>
          <ac:spMkLst>
            <pc:docMk/>
            <pc:sldMk cId="1701543615" sldId="464"/>
            <ac:spMk id="2" creationId="{06019935-C8D0-A217-5978-9D5A2FB766D7}"/>
          </ac:spMkLst>
        </pc:spChg>
        <pc:spChg chg="mod">
          <ac:chgData name="Karyn Johnson" userId="5b537da3-8fe8-412d-8c65-21230afc46da" providerId="ADAL" clId="{BF7914ED-8EAE-364C-8AE7-BCAD320A771A}" dt="2025-03-14T01:55:48.480" v="761" actId="20577"/>
          <ac:spMkLst>
            <pc:docMk/>
            <pc:sldMk cId="1701543615" sldId="464"/>
            <ac:spMk id="5" creationId="{9659B101-34B3-4157-2B06-BF835FA66DE4}"/>
          </ac:spMkLst>
        </pc:spChg>
      </pc:sldChg>
      <pc:sldChg chg="modSp mod modNotesTx">
        <pc:chgData name="Karyn Johnson" userId="5b537da3-8fe8-412d-8c65-21230afc46da" providerId="ADAL" clId="{BF7914ED-8EAE-364C-8AE7-BCAD320A771A}" dt="2025-03-14T02:00:43.787" v="874" actId="20577"/>
        <pc:sldMkLst>
          <pc:docMk/>
          <pc:sldMk cId="2084037986" sldId="465"/>
        </pc:sldMkLst>
        <pc:spChg chg="mod">
          <ac:chgData name="Karyn Johnson" userId="5b537da3-8fe8-412d-8c65-21230afc46da" providerId="ADAL" clId="{BF7914ED-8EAE-364C-8AE7-BCAD320A771A}" dt="2025-03-14T02:00:43.787" v="874" actId="20577"/>
          <ac:spMkLst>
            <pc:docMk/>
            <pc:sldMk cId="2084037986" sldId="465"/>
            <ac:spMk id="2" creationId="{D30BEA9D-722A-E23E-2907-23813044CDA4}"/>
          </ac:spMkLst>
        </pc:spChg>
      </pc:sldChg>
      <pc:sldChg chg="modSp mod modNotesTx">
        <pc:chgData name="Karyn Johnson" userId="5b537da3-8fe8-412d-8c65-21230afc46da" providerId="ADAL" clId="{BF7914ED-8EAE-364C-8AE7-BCAD320A771A}" dt="2025-03-14T02:01:05.506" v="880" actId="20577"/>
        <pc:sldMkLst>
          <pc:docMk/>
          <pc:sldMk cId="1825296544" sldId="466"/>
        </pc:sldMkLst>
        <pc:spChg chg="mod">
          <ac:chgData name="Karyn Johnson" userId="5b537da3-8fe8-412d-8c65-21230afc46da" providerId="ADAL" clId="{BF7914ED-8EAE-364C-8AE7-BCAD320A771A}" dt="2025-03-14T02:01:00.700" v="879" actId="20577"/>
          <ac:spMkLst>
            <pc:docMk/>
            <pc:sldMk cId="1825296544" sldId="466"/>
            <ac:spMk id="5" creationId="{770C929A-DD93-EE57-C4A5-3D01C8E43BE8}"/>
          </ac:spMkLst>
        </pc:spChg>
      </pc:sldChg>
      <pc:sldChg chg="modSp mod modNotesTx">
        <pc:chgData name="Karyn Johnson" userId="5b537da3-8fe8-412d-8c65-21230afc46da" providerId="ADAL" clId="{BF7914ED-8EAE-364C-8AE7-BCAD320A771A}" dt="2025-03-14T02:03:00.279" v="913" actId="20577"/>
        <pc:sldMkLst>
          <pc:docMk/>
          <pc:sldMk cId="1070993333" sldId="467"/>
        </pc:sldMkLst>
        <pc:spChg chg="mod">
          <ac:chgData name="Karyn Johnson" userId="5b537da3-8fe8-412d-8c65-21230afc46da" providerId="ADAL" clId="{BF7914ED-8EAE-364C-8AE7-BCAD320A771A}" dt="2025-03-14T02:03:00.279" v="913" actId="20577"/>
          <ac:spMkLst>
            <pc:docMk/>
            <pc:sldMk cId="1070993333" sldId="467"/>
            <ac:spMk id="2" creationId="{0DE191E8-BA3E-95D4-DD33-9A70309328B9}"/>
          </ac:spMkLst>
        </pc:spChg>
        <pc:spChg chg="mod">
          <ac:chgData name="Karyn Johnson" userId="5b537da3-8fe8-412d-8c65-21230afc46da" providerId="ADAL" clId="{BF7914ED-8EAE-364C-8AE7-BCAD320A771A}" dt="2025-03-14T02:01:44.661" v="885" actId="20577"/>
          <ac:spMkLst>
            <pc:docMk/>
            <pc:sldMk cId="1070993333" sldId="467"/>
            <ac:spMk id="5" creationId="{17EE56B9-78CB-3242-5396-9132AC82ADED}"/>
          </ac:spMkLst>
        </pc:spChg>
      </pc:sldChg>
      <pc:sldChg chg="delSp modSp mod modNotesTx">
        <pc:chgData name="Karyn Johnson" userId="5b537da3-8fe8-412d-8c65-21230afc46da" providerId="ADAL" clId="{BF7914ED-8EAE-364C-8AE7-BCAD320A771A}" dt="2025-03-14T02:04:10.497" v="924" actId="20577"/>
        <pc:sldMkLst>
          <pc:docMk/>
          <pc:sldMk cId="1153856147" sldId="468"/>
        </pc:sldMkLst>
        <pc:spChg chg="del mod">
          <ac:chgData name="Karyn Johnson" userId="5b537da3-8fe8-412d-8c65-21230afc46da" providerId="ADAL" clId="{BF7914ED-8EAE-364C-8AE7-BCAD320A771A}" dt="2025-03-14T02:03:49.193" v="919" actId="478"/>
          <ac:spMkLst>
            <pc:docMk/>
            <pc:sldMk cId="1153856147" sldId="468"/>
            <ac:spMk id="2" creationId="{7DF5F523-F448-0D41-0E43-CD3EBC0AB22C}"/>
          </ac:spMkLst>
        </pc:spChg>
        <pc:spChg chg="mod">
          <ac:chgData name="Karyn Johnson" userId="5b537da3-8fe8-412d-8c65-21230afc46da" providerId="ADAL" clId="{BF7914ED-8EAE-364C-8AE7-BCAD320A771A}" dt="2025-03-14T02:04:02.628" v="923" actId="20577"/>
          <ac:spMkLst>
            <pc:docMk/>
            <pc:sldMk cId="1153856147" sldId="468"/>
            <ac:spMk id="7" creationId="{A20A598A-FD99-9B01-ECC4-99BF7900DDDB}"/>
          </ac:spMkLst>
        </pc:spChg>
      </pc:sldChg>
      <pc:sldChg chg="modSp mod modNotesTx">
        <pc:chgData name="Karyn Johnson" userId="5b537da3-8fe8-412d-8c65-21230afc46da" providerId="ADAL" clId="{BF7914ED-8EAE-364C-8AE7-BCAD320A771A}" dt="2025-03-14T02:05:09.680" v="950" actId="20577"/>
        <pc:sldMkLst>
          <pc:docMk/>
          <pc:sldMk cId="4150436685" sldId="469"/>
        </pc:sldMkLst>
        <pc:spChg chg="mod">
          <ac:chgData name="Karyn Johnson" userId="5b537da3-8fe8-412d-8c65-21230afc46da" providerId="ADAL" clId="{BF7914ED-8EAE-364C-8AE7-BCAD320A771A}" dt="2025-03-14T02:04:31.244" v="932" actId="20577"/>
          <ac:spMkLst>
            <pc:docMk/>
            <pc:sldMk cId="4150436685" sldId="469"/>
            <ac:spMk id="2" creationId="{FCBE85B1-B043-334B-8404-8026AA580A40}"/>
          </ac:spMkLst>
        </pc:spChg>
        <pc:spChg chg="mod">
          <ac:chgData name="Karyn Johnson" userId="5b537da3-8fe8-412d-8c65-21230afc46da" providerId="ADAL" clId="{BF7914ED-8EAE-364C-8AE7-BCAD320A771A}" dt="2025-03-14T02:05:03.019" v="949" actId="20577"/>
          <ac:spMkLst>
            <pc:docMk/>
            <pc:sldMk cId="4150436685" sldId="469"/>
            <ac:spMk id="7" creationId="{950F2C16-0956-9755-5CA7-A66E9D91C4D5}"/>
          </ac:spMkLst>
        </pc:spChg>
      </pc:sldChg>
      <pc:sldChg chg="modSp mod modNotesTx">
        <pc:chgData name="Karyn Johnson" userId="5b537da3-8fe8-412d-8c65-21230afc46da" providerId="ADAL" clId="{BF7914ED-8EAE-364C-8AE7-BCAD320A771A}" dt="2025-03-14T02:06:03.028" v="964" actId="20577"/>
        <pc:sldMkLst>
          <pc:docMk/>
          <pc:sldMk cId="2468378439" sldId="470"/>
        </pc:sldMkLst>
        <pc:spChg chg="mod">
          <ac:chgData name="Karyn Johnson" userId="5b537da3-8fe8-412d-8c65-21230afc46da" providerId="ADAL" clId="{BF7914ED-8EAE-364C-8AE7-BCAD320A771A}" dt="2025-03-14T02:05:40.525" v="955" actId="20577"/>
          <ac:spMkLst>
            <pc:docMk/>
            <pc:sldMk cId="2468378439" sldId="470"/>
            <ac:spMk id="2" creationId="{E0AC8F4B-E65E-71A7-6D6D-103332902D39}"/>
          </ac:spMkLst>
        </pc:spChg>
        <pc:spChg chg="mod">
          <ac:chgData name="Karyn Johnson" userId="5b537da3-8fe8-412d-8c65-21230afc46da" providerId="ADAL" clId="{BF7914ED-8EAE-364C-8AE7-BCAD320A771A}" dt="2025-03-14T02:06:03.028" v="964" actId="20577"/>
          <ac:spMkLst>
            <pc:docMk/>
            <pc:sldMk cId="2468378439" sldId="470"/>
            <ac:spMk id="5" creationId="{4B40BA78-27FD-ED01-2164-481E9186C885}"/>
          </ac:spMkLst>
        </pc:spChg>
      </pc:sldChg>
      <pc:sldChg chg="modSp mod modNotesTx">
        <pc:chgData name="Karyn Johnson" userId="5b537da3-8fe8-412d-8c65-21230afc46da" providerId="ADAL" clId="{BF7914ED-8EAE-364C-8AE7-BCAD320A771A}" dt="2025-03-14T02:06:16.212" v="965" actId="20577"/>
        <pc:sldMkLst>
          <pc:docMk/>
          <pc:sldMk cId="385026836" sldId="471"/>
        </pc:sldMkLst>
        <pc:spChg chg="mod">
          <ac:chgData name="Karyn Johnson" userId="5b537da3-8fe8-412d-8c65-21230afc46da" providerId="ADAL" clId="{BF7914ED-8EAE-364C-8AE7-BCAD320A771A}" dt="2025-03-14T02:05:57.762" v="962" actId="20577"/>
          <ac:spMkLst>
            <pc:docMk/>
            <pc:sldMk cId="385026836" sldId="471"/>
            <ac:spMk id="5" creationId="{8C8E2618-4899-804C-5ECA-BC206BD5DBE0}"/>
          </ac:spMkLst>
        </pc:spChg>
      </pc:sldChg>
      <pc:sldChg chg="modSp mod modNotesTx">
        <pc:chgData name="Karyn Johnson" userId="5b537da3-8fe8-412d-8c65-21230afc46da" providerId="ADAL" clId="{BF7914ED-8EAE-364C-8AE7-BCAD320A771A}" dt="2025-03-14T02:20:07.893" v="1106" actId="20577"/>
        <pc:sldMkLst>
          <pc:docMk/>
          <pc:sldMk cId="1301922359" sldId="472"/>
        </pc:sldMkLst>
        <pc:spChg chg="mod">
          <ac:chgData name="Karyn Johnson" userId="5b537da3-8fe8-412d-8c65-21230afc46da" providerId="ADAL" clId="{BF7914ED-8EAE-364C-8AE7-BCAD320A771A}" dt="2025-03-14T02:20:07.893" v="1106" actId="20577"/>
          <ac:spMkLst>
            <pc:docMk/>
            <pc:sldMk cId="1301922359" sldId="472"/>
            <ac:spMk id="5" creationId="{72FD7B22-BFE7-37B0-721D-5B984071E305}"/>
          </ac:spMkLst>
        </pc:spChg>
      </pc:sldChg>
      <pc:sldChg chg="modNotesTx">
        <pc:chgData name="Karyn Johnson" userId="5b537da3-8fe8-412d-8c65-21230afc46da" providerId="ADAL" clId="{BF7914ED-8EAE-364C-8AE7-BCAD320A771A}" dt="2025-03-14T02:06:47.667" v="976" actId="20577"/>
        <pc:sldMkLst>
          <pc:docMk/>
          <pc:sldMk cId="2346326227" sldId="473"/>
        </pc:sldMkLst>
      </pc:sldChg>
      <pc:sldChg chg="modSp mod modNotesTx">
        <pc:chgData name="Karyn Johnson" userId="5b537da3-8fe8-412d-8c65-21230afc46da" providerId="ADAL" clId="{BF7914ED-8EAE-364C-8AE7-BCAD320A771A}" dt="2025-03-14T02:07:22.640" v="995" actId="20577"/>
        <pc:sldMkLst>
          <pc:docMk/>
          <pc:sldMk cId="1981184371" sldId="474"/>
        </pc:sldMkLst>
        <pc:spChg chg="mod">
          <ac:chgData name="Karyn Johnson" userId="5b537da3-8fe8-412d-8c65-21230afc46da" providerId="ADAL" clId="{BF7914ED-8EAE-364C-8AE7-BCAD320A771A}" dt="2025-03-14T02:07:22.640" v="995" actId="20577"/>
          <ac:spMkLst>
            <pc:docMk/>
            <pc:sldMk cId="1981184371" sldId="474"/>
            <ac:spMk id="2" creationId="{8FCD3269-12E5-79E6-EF37-9D3D176E0D4E}"/>
          </ac:spMkLst>
        </pc:spChg>
      </pc:sldChg>
      <pc:sldChg chg="modSp mod modNotesTx">
        <pc:chgData name="Karyn Johnson" userId="5b537da3-8fe8-412d-8c65-21230afc46da" providerId="ADAL" clId="{BF7914ED-8EAE-364C-8AE7-BCAD320A771A}" dt="2025-03-14T02:10:29.478" v="1023" actId="20577"/>
        <pc:sldMkLst>
          <pc:docMk/>
          <pc:sldMk cId="878525871" sldId="475"/>
        </pc:sldMkLst>
        <pc:spChg chg="mod">
          <ac:chgData name="Karyn Johnson" userId="5b537da3-8fe8-412d-8c65-21230afc46da" providerId="ADAL" clId="{BF7914ED-8EAE-364C-8AE7-BCAD320A771A}" dt="2025-03-14T02:10:29.478" v="1023" actId="20577"/>
          <ac:spMkLst>
            <pc:docMk/>
            <pc:sldMk cId="878525871" sldId="475"/>
            <ac:spMk id="2" creationId="{37359924-2AFC-9338-637D-8746D34BC779}"/>
          </ac:spMkLst>
        </pc:spChg>
      </pc:sldChg>
      <pc:sldChg chg="modSp mod modNotesTx">
        <pc:chgData name="Karyn Johnson" userId="5b537da3-8fe8-412d-8c65-21230afc46da" providerId="ADAL" clId="{BF7914ED-8EAE-364C-8AE7-BCAD320A771A}" dt="2025-03-14T02:08:06.172" v="999" actId="20577"/>
        <pc:sldMkLst>
          <pc:docMk/>
          <pc:sldMk cId="4257484508" sldId="476"/>
        </pc:sldMkLst>
        <pc:spChg chg="mod">
          <ac:chgData name="Karyn Johnson" userId="5b537da3-8fe8-412d-8c65-21230afc46da" providerId="ADAL" clId="{BF7914ED-8EAE-364C-8AE7-BCAD320A771A}" dt="2025-03-14T02:07:57.420" v="998" actId="20577"/>
          <ac:spMkLst>
            <pc:docMk/>
            <pc:sldMk cId="4257484508" sldId="476"/>
            <ac:spMk id="2" creationId="{8015D72F-925F-7108-EA51-96AA318F4240}"/>
          </ac:spMkLst>
        </pc:spChg>
      </pc:sldChg>
      <pc:sldChg chg="modNotesTx">
        <pc:chgData name="Karyn Johnson" userId="5b537da3-8fe8-412d-8c65-21230afc46da" providerId="ADAL" clId="{BF7914ED-8EAE-364C-8AE7-BCAD320A771A}" dt="2025-03-14T02:08:17.035" v="1000" actId="20577"/>
        <pc:sldMkLst>
          <pc:docMk/>
          <pc:sldMk cId="701339096" sldId="477"/>
        </pc:sldMkLst>
      </pc:sldChg>
      <pc:sldChg chg="modSp mod modNotesTx">
        <pc:chgData name="Karyn Johnson" userId="5b537da3-8fe8-412d-8c65-21230afc46da" providerId="ADAL" clId="{BF7914ED-8EAE-364C-8AE7-BCAD320A771A}" dt="2025-03-14T02:09:50.978" v="1021" actId="20577"/>
        <pc:sldMkLst>
          <pc:docMk/>
          <pc:sldMk cId="1230086686" sldId="478"/>
        </pc:sldMkLst>
        <pc:spChg chg="mod">
          <ac:chgData name="Karyn Johnson" userId="5b537da3-8fe8-412d-8c65-21230afc46da" providerId="ADAL" clId="{BF7914ED-8EAE-364C-8AE7-BCAD320A771A}" dt="2025-03-14T02:09:50.978" v="1021" actId="20577"/>
          <ac:spMkLst>
            <pc:docMk/>
            <pc:sldMk cId="1230086686" sldId="478"/>
            <ac:spMk id="2" creationId="{F323D93B-4A05-5BB2-7CCA-F1727C09B515}"/>
          </ac:spMkLst>
        </pc:spChg>
      </pc:sldChg>
      <pc:sldChg chg="modSp mod modNotesTx">
        <pc:chgData name="Karyn Johnson" userId="5b537da3-8fe8-412d-8c65-21230afc46da" providerId="ADAL" clId="{BF7914ED-8EAE-364C-8AE7-BCAD320A771A}" dt="2025-03-14T01:11:40.459" v="63" actId="20577"/>
        <pc:sldMkLst>
          <pc:docMk/>
          <pc:sldMk cId="4166038069" sldId="479"/>
        </pc:sldMkLst>
        <pc:spChg chg="mod">
          <ac:chgData name="Karyn Johnson" userId="5b537da3-8fe8-412d-8c65-21230afc46da" providerId="ADAL" clId="{BF7914ED-8EAE-364C-8AE7-BCAD320A771A}" dt="2025-03-14T01:11:40.459" v="63" actId="20577"/>
          <ac:spMkLst>
            <pc:docMk/>
            <pc:sldMk cId="4166038069" sldId="479"/>
            <ac:spMk id="2" creationId="{66C8D23A-0FC2-DFDD-570D-819FE4D80324}"/>
          </ac:spMkLst>
        </pc:spChg>
      </pc:sldChg>
      <pc:sldChg chg="modSp mod modNotesTx">
        <pc:chgData name="Karyn Johnson" userId="5b537da3-8fe8-412d-8c65-21230afc46da" providerId="ADAL" clId="{BF7914ED-8EAE-364C-8AE7-BCAD320A771A}" dt="2025-03-14T15:13:20.744" v="1134" actId="948"/>
        <pc:sldMkLst>
          <pc:docMk/>
          <pc:sldMk cId="4162161233" sldId="480"/>
        </pc:sldMkLst>
        <pc:spChg chg="mod">
          <ac:chgData name="Karyn Johnson" userId="5b537da3-8fe8-412d-8c65-21230afc46da" providerId="ADAL" clId="{BF7914ED-8EAE-364C-8AE7-BCAD320A771A}" dt="2025-03-14T15:13:20.744" v="1134" actId="948"/>
          <ac:spMkLst>
            <pc:docMk/>
            <pc:sldMk cId="4162161233" sldId="480"/>
            <ac:spMk id="2" creationId="{72D9209F-9B33-1323-7786-94DAB232E390}"/>
          </ac:spMkLst>
        </pc:spChg>
      </pc:sldChg>
      <pc:sldChg chg="modSp mod">
        <pc:chgData name="Karyn Johnson" userId="5b537da3-8fe8-412d-8c65-21230afc46da" providerId="ADAL" clId="{BF7914ED-8EAE-364C-8AE7-BCAD320A771A}" dt="2025-03-14T01:04:08" v="8" actId="20577"/>
        <pc:sldMkLst>
          <pc:docMk/>
          <pc:sldMk cId="2322238651" sldId="482"/>
        </pc:sldMkLst>
        <pc:spChg chg="mod">
          <ac:chgData name="Karyn Johnson" userId="5b537da3-8fe8-412d-8c65-21230afc46da" providerId="ADAL" clId="{BF7914ED-8EAE-364C-8AE7-BCAD320A771A}" dt="2025-03-14T01:04:08" v="8" actId="20577"/>
          <ac:spMkLst>
            <pc:docMk/>
            <pc:sldMk cId="2322238651" sldId="482"/>
            <ac:spMk id="4" creationId="{ACF32EFF-00D7-A436-1838-9DD84BA09771}"/>
          </ac:spMkLst>
        </pc:spChg>
      </pc:sldChg>
      <pc:sldChg chg="modNotesTx">
        <pc:chgData name="Karyn Johnson" userId="5b537da3-8fe8-412d-8c65-21230afc46da" providerId="ADAL" clId="{BF7914ED-8EAE-364C-8AE7-BCAD320A771A}" dt="2025-03-14T01:47:06.508" v="452" actId="20577"/>
        <pc:sldMkLst>
          <pc:docMk/>
          <pc:sldMk cId="3085191426" sldId="485"/>
        </pc:sldMkLst>
      </pc:sldChg>
      <pc:sldChg chg="modSp mod modNotesTx">
        <pc:chgData name="Karyn Johnson" userId="5b537da3-8fe8-412d-8c65-21230afc46da" providerId="ADAL" clId="{BF7914ED-8EAE-364C-8AE7-BCAD320A771A}" dt="2025-03-14T01:46:47.246" v="451" actId="20577"/>
        <pc:sldMkLst>
          <pc:docMk/>
          <pc:sldMk cId="3605974251" sldId="486"/>
        </pc:sldMkLst>
        <pc:spChg chg="mod">
          <ac:chgData name="Karyn Johnson" userId="5b537da3-8fe8-412d-8c65-21230afc46da" providerId="ADAL" clId="{BF7914ED-8EAE-364C-8AE7-BCAD320A771A}" dt="2025-03-14T01:46:35.703" v="450" actId="20577"/>
          <ac:spMkLst>
            <pc:docMk/>
            <pc:sldMk cId="3605974251" sldId="486"/>
            <ac:spMk id="2" creationId="{5FE3E296-08B7-E642-8D1D-3CAE474BC978}"/>
          </ac:spMkLst>
        </pc:spChg>
      </pc:sldChg>
      <pc:sldChg chg="modSp mod modNotesTx">
        <pc:chgData name="Karyn Johnson" userId="5b537da3-8fe8-412d-8c65-21230afc46da" providerId="ADAL" clId="{BF7914ED-8EAE-364C-8AE7-BCAD320A771A}" dt="2025-03-14T01:58:46.919" v="834" actId="20577"/>
        <pc:sldMkLst>
          <pc:docMk/>
          <pc:sldMk cId="2600058187" sldId="487"/>
        </pc:sldMkLst>
        <pc:spChg chg="mod">
          <ac:chgData name="Karyn Johnson" userId="5b537da3-8fe8-412d-8c65-21230afc46da" providerId="ADAL" clId="{BF7914ED-8EAE-364C-8AE7-BCAD320A771A}" dt="2025-03-14T01:58:46.919" v="834" actId="20577"/>
          <ac:spMkLst>
            <pc:docMk/>
            <pc:sldMk cId="2600058187" sldId="487"/>
            <ac:spMk id="5" creationId="{544AC3B7-CA81-C8EB-C73B-15507A119323}"/>
          </ac:spMkLst>
        </pc:spChg>
      </pc:sldChg>
      <pc:sldChg chg="modSp mod modNotesTx">
        <pc:chgData name="Karyn Johnson" userId="5b537da3-8fe8-412d-8c65-21230afc46da" providerId="ADAL" clId="{BF7914ED-8EAE-364C-8AE7-BCAD320A771A}" dt="2025-03-14T01:59:36.937" v="843" actId="20577"/>
        <pc:sldMkLst>
          <pc:docMk/>
          <pc:sldMk cId="63302396" sldId="488"/>
        </pc:sldMkLst>
        <pc:spChg chg="mod">
          <ac:chgData name="Karyn Johnson" userId="5b537da3-8fe8-412d-8c65-21230afc46da" providerId="ADAL" clId="{BF7914ED-8EAE-364C-8AE7-BCAD320A771A}" dt="2025-03-14T01:59:36.937" v="843" actId="20577"/>
          <ac:spMkLst>
            <pc:docMk/>
            <pc:sldMk cId="63302396" sldId="488"/>
            <ac:spMk id="5" creationId="{F99D2EFD-5647-6866-3510-0761C4A3F9A7}"/>
          </ac:spMkLst>
        </pc:spChg>
      </pc:sldChg>
      <pc:sldChg chg="modSp mod">
        <pc:chgData name="Karyn Johnson" userId="5b537da3-8fe8-412d-8c65-21230afc46da" providerId="ADAL" clId="{BF7914ED-8EAE-364C-8AE7-BCAD320A771A}" dt="2025-03-14T02:11:05.390" v="1027" actId="20577"/>
        <pc:sldMkLst>
          <pc:docMk/>
          <pc:sldMk cId="2096818634" sldId="491"/>
        </pc:sldMkLst>
        <pc:spChg chg="mod">
          <ac:chgData name="Karyn Johnson" userId="5b537da3-8fe8-412d-8c65-21230afc46da" providerId="ADAL" clId="{BF7914ED-8EAE-364C-8AE7-BCAD320A771A}" dt="2025-03-14T02:11:05.390" v="1027" actId="20577"/>
          <ac:spMkLst>
            <pc:docMk/>
            <pc:sldMk cId="2096818634" sldId="491"/>
            <ac:spMk id="2" creationId="{7CE4647D-78D0-06AA-2995-292FC0111714}"/>
          </ac:spMkLst>
        </pc:spChg>
      </pc:sldChg>
      <pc:sldChg chg="modSp mod">
        <pc:chgData name="Karyn Johnson" userId="5b537da3-8fe8-412d-8c65-21230afc46da" providerId="ADAL" clId="{BF7914ED-8EAE-364C-8AE7-BCAD320A771A}" dt="2025-03-14T02:11:21.991" v="1028" actId="20577"/>
        <pc:sldMkLst>
          <pc:docMk/>
          <pc:sldMk cId="1671178502" sldId="493"/>
        </pc:sldMkLst>
        <pc:spChg chg="mod">
          <ac:chgData name="Karyn Johnson" userId="5b537da3-8fe8-412d-8c65-21230afc46da" providerId="ADAL" clId="{BF7914ED-8EAE-364C-8AE7-BCAD320A771A}" dt="2025-03-14T02:11:21.991" v="1028" actId="20577"/>
          <ac:spMkLst>
            <pc:docMk/>
            <pc:sldMk cId="1671178502" sldId="493"/>
            <ac:spMk id="2" creationId="{F530774E-B985-852D-98FF-2C7BC978C389}"/>
          </ac:spMkLst>
        </pc:spChg>
      </pc:sldChg>
      <pc:sldChg chg="modSp mod">
        <pc:chgData name="Karyn Johnson" userId="5b537da3-8fe8-412d-8c65-21230afc46da" providerId="ADAL" clId="{BF7914ED-8EAE-364C-8AE7-BCAD320A771A}" dt="2025-03-14T02:13:47.870" v="1063" actId="20577"/>
        <pc:sldMkLst>
          <pc:docMk/>
          <pc:sldMk cId="285381601" sldId="496"/>
        </pc:sldMkLst>
        <pc:spChg chg="mod">
          <ac:chgData name="Karyn Johnson" userId="5b537da3-8fe8-412d-8c65-21230afc46da" providerId="ADAL" clId="{BF7914ED-8EAE-364C-8AE7-BCAD320A771A}" dt="2025-03-14T02:13:47.870" v="1063" actId="20577"/>
          <ac:spMkLst>
            <pc:docMk/>
            <pc:sldMk cId="285381601" sldId="496"/>
            <ac:spMk id="2" creationId="{046ACAF6-86FA-ED2B-3517-49884C96AC21}"/>
          </ac:spMkLst>
        </pc:spChg>
      </pc:sldChg>
      <pc:sldChg chg="modSp mod">
        <pc:chgData name="Karyn Johnson" userId="5b537da3-8fe8-412d-8c65-21230afc46da" providerId="ADAL" clId="{BF7914ED-8EAE-364C-8AE7-BCAD320A771A}" dt="2025-03-14T02:14:49.539" v="1075" actId="20577"/>
        <pc:sldMkLst>
          <pc:docMk/>
          <pc:sldMk cId="3682809583" sldId="497"/>
        </pc:sldMkLst>
        <pc:spChg chg="mod">
          <ac:chgData name="Karyn Johnson" userId="5b537da3-8fe8-412d-8c65-21230afc46da" providerId="ADAL" clId="{BF7914ED-8EAE-364C-8AE7-BCAD320A771A}" dt="2025-03-14T02:14:49.539" v="1075" actId="20577"/>
          <ac:spMkLst>
            <pc:docMk/>
            <pc:sldMk cId="3682809583" sldId="497"/>
            <ac:spMk id="2" creationId="{77AD4E8B-7679-7567-3B0B-86CA73EFAB1C}"/>
          </ac:spMkLst>
        </pc:spChg>
      </pc:sldChg>
      <pc:sldChg chg="modSp mod">
        <pc:chgData name="Karyn Johnson" userId="5b537da3-8fe8-412d-8c65-21230afc46da" providerId="ADAL" clId="{BF7914ED-8EAE-364C-8AE7-BCAD320A771A}" dt="2025-03-14T02:16:18.755" v="1088" actId="20577"/>
        <pc:sldMkLst>
          <pc:docMk/>
          <pc:sldMk cId="2016684500" sldId="499"/>
        </pc:sldMkLst>
        <pc:spChg chg="mod">
          <ac:chgData name="Karyn Johnson" userId="5b537da3-8fe8-412d-8c65-21230afc46da" providerId="ADAL" clId="{BF7914ED-8EAE-364C-8AE7-BCAD320A771A}" dt="2025-03-14T02:16:18.755" v="1088" actId="20577"/>
          <ac:spMkLst>
            <pc:docMk/>
            <pc:sldMk cId="2016684500" sldId="499"/>
            <ac:spMk id="2" creationId="{DF070E18-75C7-AF1D-CFFE-746FC483A5BA}"/>
          </ac:spMkLst>
        </pc:spChg>
      </pc:sldChg>
      <pc:sldChg chg="modSp mod">
        <pc:chgData name="Karyn Johnson" userId="5b537da3-8fe8-412d-8c65-21230afc46da" providerId="ADAL" clId="{BF7914ED-8EAE-364C-8AE7-BCAD320A771A}" dt="2025-03-14T02:11:50.460" v="1036" actId="313"/>
        <pc:sldMkLst>
          <pc:docMk/>
          <pc:sldMk cId="2601561531" sldId="500"/>
        </pc:sldMkLst>
        <pc:spChg chg="mod">
          <ac:chgData name="Karyn Johnson" userId="5b537da3-8fe8-412d-8c65-21230afc46da" providerId="ADAL" clId="{BF7914ED-8EAE-364C-8AE7-BCAD320A771A}" dt="2025-03-14T02:11:50.460" v="1036" actId="313"/>
          <ac:spMkLst>
            <pc:docMk/>
            <pc:sldMk cId="2601561531" sldId="500"/>
            <ac:spMk id="2" creationId="{F821B948-B191-273B-E774-23E6D80E1E42}"/>
          </ac:spMkLst>
        </pc:spChg>
      </pc:sldChg>
      <pc:sldChg chg="modSp mod">
        <pc:chgData name="Karyn Johnson" userId="5b537da3-8fe8-412d-8c65-21230afc46da" providerId="ADAL" clId="{BF7914ED-8EAE-364C-8AE7-BCAD320A771A}" dt="2025-03-14T02:12:54.788" v="1049" actId="313"/>
        <pc:sldMkLst>
          <pc:docMk/>
          <pc:sldMk cId="3588717169" sldId="501"/>
        </pc:sldMkLst>
        <pc:spChg chg="mod">
          <ac:chgData name="Karyn Johnson" userId="5b537da3-8fe8-412d-8c65-21230afc46da" providerId="ADAL" clId="{BF7914ED-8EAE-364C-8AE7-BCAD320A771A}" dt="2025-03-14T02:12:54.788" v="1049" actId="313"/>
          <ac:spMkLst>
            <pc:docMk/>
            <pc:sldMk cId="3588717169" sldId="501"/>
            <ac:spMk id="2" creationId="{50A45803-2442-A0C6-69BA-C5322816A355}"/>
          </ac:spMkLst>
        </pc:spChg>
      </pc:sldChg>
      <pc:sldChg chg="modSp mod">
        <pc:chgData name="Karyn Johnson" userId="5b537da3-8fe8-412d-8c65-21230afc46da" providerId="ADAL" clId="{BF7914ED-8EAE-364C-8AE7-BCAD320A771A}" dt="2025-03-14T02:19:02.985" v="1103" actId="255"/>
        <pc:sldMkLst>
          <pc:docMk/>
          <pc:sldMk cId="4282311203" sldId="502"/>
        </pc:sldMkLst>
        <pc:spChg chg="mod">
          <ac:chgData name="Karyn Johnson" userId="5b537da3-8fe8-412d-8c65-21230afc46da" providerId="ADAL" clId="{BF7914ED-8EAE-364C-8AE7-BCAD320A771A}" dt="2025-03-14T02:19:02.985" v="1103" actId="255"/>
          <ac:spMkLst>
            <pc:docMk/>
            <pc:sldMk cId="4282311203" sldId="502"/>
            <ac:spMk id="2" creationId="{7FBEA396-1FA8-B4EE-B358-D5824FB4209B}"/>
          </ac:spMkLst>
        </pc:spChg>
      </pc:sldChg>
      <pc:sldChg chg="modSp mod">
        <pc:chgData name="Karyn Johnson" userId="5b537da3-8fe8-412d-8c65-21230afc46da" providerId="ADAL" clId="{BF7914ED-8EAE-364C-8AE7-BCAD320A771A}" dt="2025-03-14T02:19:19.673" v="1104" actId="5793"/>
        <pc:sldMkLst>
          <pc:docMk/>
          <pc:sldMk cId="1854460553" sldId="503"/>
        </pc:sldMkLst>
        <pc:spChg chg="mod">
          <ac:chgData name="Karyn Johnson" userId="5b537da3-8fe8-412d-8c65-21230afc46da" providerId="ADAL" clId="{BF7914ED-8EAE-364C-8AE7-BCAD320A771A}" dt="2025-03-14T02:19:19.673" v="1104" actId="5793"/>
          <ac:spMkLst>
            <pc:docMk/>
            <pc:sldMk cId="1854460553" sldId="503"/>
            <ac:spMk id="2" creationId="{B252DA37-9C96-686E-5E8A-5A518AE62AC1}"/>
          </ac:spMkLst>
        </pc:spChg>
      </pc:sldChg>
      <pc:sldChg chg="modSp mod">
        <pc:chgData name="Karyn Johnson" userId="5b537da3-8fe8-412d-8c65-21230afc46da" providerId="ADAL" clId="{BF7914ED-8EAE-364C-8AE7-BCAD320A771A}" dt="2025-03-14T02:18:18.425" v="1097" actId="20577"/>
        <pc:sldMkLst>
          <pc:docMk/>
          <pc:sldMk cId="3345071624" sldId="505"/>
        </pc:sldMkLst>
        <pc:spChg chg="mod">
          <ac:chgData name="Karyn Johnson" userId="5b537da3-8fe8-412d-8c65-21230afc46da" providerId="ADAL" clId="{BF7914ED-8EAE-364C-8AE7-BCAD320A771A}" dt="2025-03-14T02:18:18.425" v="1097" actId="20577"/>
          <ac:spMkLst>
            <pc:docMk/>
            <pc:sldMk cId="3345071624" sldId="505"/>
            <ac:spMk id="2" creationId="{A1D68D8F-320A-9BC1-6784-9ABBB6CC23B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F3F7DF1-D827-5548-9AE2-FF59F5C0902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A385F73-628F-D74B-A4DF-091A78717B8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E771518-BF64-6242-88B8-190AEC9B30FB}" type="datetimeFigureOut">
              <a:rPr lang="en-US" smtClean="0"/>
              <a:t>3/14/25</a:t>
            </a:fld>
            <a:endParaRPr lang="en-US"/>
          </a:p>
        </p:txBody>
      </p:sp>
      <p:sp>
        <p:nvSpPr>
          <p:cNvPr id="4" name="Footer Placeholder 3">
            <a:extLst>
              <a:ext uri="{FF2B5EF4-FFF2-40B4-BE49-F238E27FC236}">
                <a16:creationId xmlns:a16="http://schemas.microsoft.com/office/drawing/2014/main" id="{8F20BDCB-7A5B-344E-8082-6616F10067B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034396C-E4E0-754E-94EA-3963C9C26D7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09FC41F-DDF7-F142-B1DB-95FCD2D0FD65}" type="slidenum">
              <a:rPr lang="en-US" smtClean="0"/>
              <a:t>‹#›</a:t>
            </a:fld>
            <a:endParaRPr lang="en-US"/>
          </a:p>
        </p:txBody>
      </p:sp>
    </p:spTree>
    <p:extLst>
      <p:ext uri="{BB962C8B-B14F-4D97-AF65-F5344CB8AC3E}">
        <p14:creationId xmlns:p14="http://schemas.microsoft.com/office/powerpoint/2010/main" val="40647134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455F80-4897-EB40-9966-2C9B3E6EB828}" type="datetimeFigureOut">
              <a:rPr lang="en-US" smtClean="0"/>
              <a:t>3/14/25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509F8D-AC7F-834B-A1E5-1861C09894EA}" type="slidenum">
              <a:rPr lang="en-US" smtClean="0"/>
              <a:t>‹#›</a:t>
            </a:fld>
            <a:endParaRPr lang="en-US"/>
          </a:p>
        </p:txBody>
      </p:sp>
    </p:spTree>
    <p:extLst>
      <p:ext uri="{BB962C8B-B14F-4D97-AF65-F5344CB8AC3E}">
        <p14:creationId xmlns:p14="http://schemas.microsoft.com/office/powerpoint/2010/main" val="270841829"/>
      </p:ext>
    </p:extLst>
  </p:cSld>
  <p:clrMap bg1="lt1" tx1="dk1" bg2="lt2" tx2="dk2" accent1="accent1" accent2="accent2" accent3="accent3" accent4="accent4" accent5="accent5" accent6="accent6" hlink="hlink" folHlink="folHlink"/>
  <p:notesStyle>
    <a:lvl1pPr marL="0" algn="l" defTabSz="1828800" rtl="0" eaLnBrk="1" latinLnBrk="0" hangingPunct="1">
      <a:defRPr sz="2400" kern="1200">
        <a:solidFill>
          <a:schemeClr val="tx1"/>
        </a:solidFill>
        <a:latin typeface="+mn-lt"/>
        <a:ea typeface="+mn-ea"/>
        <a:cs typeface="+mn-cs"/>
      </a:defRPr>
    </a:lvl1pPr>
    <a:lvl2pPr marL="914400" algn="l" defTabSz="1828800" rtl="0" eaLnBrk="1" latinLnBrk="0" hangingPunct="1">
      <a:defRPr sz="2400" kern="1200">
        <a:solidFill>
          <a:schemeClr val="tx1"/>
        </a:solidFill>
        <a:latin typeface="+mn-lt"/>
        <a:ea typeface="+mn-ea"/>
        <a:cs typeface="+mn-cs"/>
      </a:defRPr>
    </a:lvl2pPr>
    <a:lvl3pPr marL="1828800" algn="l" defTabSz="1828800" rtl="0" eaLnBrk="1" latinLnBrk="0" hangingPunct="1">
      <a:defRPr sz="2400" kern="1200">
        <a:solidFill>
          <a:schemeClr val="tx1"/>
        </a:solidFill>
        <a:latin typeface="+mn-lt"/>
        <a:ea typeface="+mn-ea"/>
        <a:cs typeface="+mn-cs"/>
      </a:defRPr>
    </a:lvl3pPr>
    <a:lvl4pPr marL="2743200" algn="l" defTabSz="1828800" rtl="0" eaLnBrk="1" latinLnBrk="0" hangingPunct="1">
      <a:defRPr sz="2400" kern="1200">
        <a:solidFill>
          <a:schemeClr val="tx1"/>
        </a:solidFill>
        <a:latin typeface="+mn-lt"/>
        <a:ea typeface="+mn-ea"/>
        <a:cs typeface="+mn-cs"/>
      </a:defRPr>
    </a:lvl4pPr>
    <a:lvl5pPr marL="3657600" algn="l" defTabSz="1828800" rtl="0" eaLnBrk="1" latinLnBrk="0" hangingPunct="1">
      <a:defRPr sz="2400" kern="1200">
        <a:solidFill>
          <a:schemeClr val="tx1"/>
        </a:solidFill>
        <a:latin typeface="+mn-lt"/>
        <a:ea typeface="+mn-ea"/>
        <a:cs typeface="+mn-cs"/>
      </a:defRPr>
    </a:lvl5pPr>
    <a:lvl6pPr marL="4572000" algn="l" defTabSz="1828800" rtl="0" eaLnBrk="1" latinLnBrk="0" hangingPunct="1">
      <a:defRPr sz="2400" kern="1200">
        <a:solidFill>
          <a:schemeClr val="tx1"/>
        </a:solidFill>
        <a:latin typeface="+mn-lt"/>
        <a:ea typeface="+mn-ea"/>
        <a:cs typeface="+mn-cs"/>
      </a:defRPr>
    </a:lvl6pPr>
    <a:lvl7pPr marL="5486400" algn="l" defTabSz="1828800" rtl="0" eaLnBrk="1" latinLnBrk="0" hangingPunct="1">
      <a:defRPr sz="2400" kern="1200">
        <a:solidFill>
          <a:schemeClr val="tx1"/>
        </a:solidFill>
        <a:latin typeface="+mn-lt"/>
        <a:ea typeface="+mn-ea"/>
        <a:cs typeface="+mn-cs"/>
      </a:defRPr>
    </a:lvl7pPr>
    <a:lvl8pPr marL="6400800" algn="l" defTabSz="1828800" rtl="0" eaLnBrk="1" latinLnBrk="0" hangingPunct="1">
      <a:defRPr sz="2400" kern="1200">
        <a:solidFill>
          <a:schemeClr val="tx1"/>
        </a:solidFill>
        <a:latin typeface="+mn-lt"/>
        <a:ea typeface="+mn-ea"/>
        <a:cs typeface="+mn-cs"/>
      </a:defRPr>
    </a:lvl8pPr>
    <a:lvl9pPr marL="7315200" algn="l" defTabSz="1828800"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2</a:t>
            </a:fld>
            <a:endParaRPr lang="en-US" dirty="0"/>
          </a:p>
        </p:txBody>
      </p:sp>
    </p:spTree>
    <p:extLst>
      <p:ext uri="{BB962C8B-B14F-4D97-AF65-F5344CB8AC3E}">
        <p14:creationId xmlns:p14="http://schemas.microsoft.com/office/powerpoint/2010/main" val="1827374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5B16A1-C736-1E51-A6D0-88507E0B19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C05633-8C5D-FEDF-BDB2-7C658A72F2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5BA0F1-148F-43A9-8F79-3D7C701117B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4C15CBF-122E-9FDB-A9BE-1AD0AFC3C72F}"/>
              </a:ext>
            </a:extLst>
          </p:cNvPr>
          <p:cNvSpPr>
            <a:spLocks noGrp="1"/>
          </p:cNvSpPr>
          <p:nvPr>
            <p:ph type="sldNum" sz="quarter" idx="5"/>
          </p:nvPr>
        </p:nvSpPr>
        <p:spPr/>
        <p:txBody>
          <a:bodyPr/>
          <a:lstStyle/>
          <a:p>
            <a:fld id="{0B509F8D-AC7F-834B-A1E5-1861C09894EA}" type="slidenum">
              <a:rPr lang="en-US" smtClean="0"/>
              <a:t>14</a:t>
            </a:fld>
            <a:endParaRPr lang="en-US" dirty="0"/>
          </a:p>
        </p:txBody>
      </p:sp>
    </p:spTree>
    <p:extLst>
      <p:ext uri="{BB962C8B-B14F-4D97-AF65-F5344CB8AC3E}">
        <p14:creationId xmlns:p14="http://schemas.microsoft.com/office/powerpoint/2010/main" val="17959878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9693EA-E3E6-8818-0912-9C5B512068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D8EA26-29F3-6871-FCF7-E9EA0ACC4F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2573C9-8B01-3747-3DD0-9411433E03B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34298D7-98F0-A29F-1009-BD111945C0A2}"/>
              </a:ext>
            </a:extLst>
          </p:cNvPr>
          <p:cNvSpPr>
            <a:spLocks noGrp="1"/>
          </p:cNvSpPr>
          <p:nvPr>
            <p:ph type="sldNum" sz="quarter" idx="5"/>
          </p:nvPr>
        </p:nvSpPr>
        <p:spPr/>
        <p:txBody>
          <a:bodyPr/>
          <a:lstStyle/>
          <a:p>
            <a:fld id="{0B509F8D-AC7F-834B-A1E5-1861C09894EA}" type="slidenum">
              <a:rPr lang="en-US" smtClean="0"/>
              <a:t>15</a:t>
            </a:fld>
            <a:endParaRPr lang="en-US" dirty="0"/>
          </a:p>
        </p:txBody>
      </p:sp>
    </p:spTree>
    <p:extLst>
      <p:ext uri="{BB962C8B-B14F-4D97-AF65-F5344CB8AC3E}">
        <p14:creationId xmlns:p14="http://schemas.microsoft.com/office/powerpoint/2010/main" val="24530844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b="1" dirty="0">
              <a:solidFill>
                <a:schemeClr val="accent6"/>
              </a:solidFill>
            </a:endParaRPr>
          </a:p>
        </p:txBody>
      </p:sp>
      <p:sp>
        <p:nvSpPr>
          <p:cNvPr id="4" name="Slide Number Placeholder 3"/>
          <p:cNvSpPr>
            <a:spLocks noGrp="1"/>
          </p:cNvSpPr>
          <p:nvPr>
            <p:ph type="sldNum" sz="quarter" idx="5"/>
          </p:nvPr>
        </p:nvSpPr>
        <p:spPr/>
        <p:txBody>
          <a:bodyPr/>
          <a:lstStyle/>
          <a:p>
            <a:fld id="{0B509F8D-AC7F-834B-A1E5-1861C09894EA}" type="slidenum">
              <a:rPr lang="en-US" smtClean="0"/>
              <a:t>17</a:t>
            </a:fld>
            <a:endParaRPr lang="en-US"/>
          </a:p>
        </p:txBody>
      </p:sp>
    </p:spTree>
    <p:extLst>
      <p:ext uri="{BB962C8B-B14F-4D97-AF65-F5344CB8AC3E}">
        <p14:creationId xmlns:p14="http://schemas.microsoft.com/office/powerpoint/2010/main" val="30878558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DF668-4F35-2198-C375-1DF3B533EF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1E6B47-76DB-7D43-A59B-F54271AF7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57D0CD-4798-4B23-FCB8-D5E4D627FC3D}"/>
              </a:ext>
            </a:extLst>
          </p:cNvPr>
          <p:cNvSpPr>
            <a:spLocks noGrp="1"/>
          </p:cNvSpPr>
          <p:nvPr>
            <p:ph type="body" idx="1"/>
          </p:nvPr>
        </p:nvSpPr>
        <p:spPr/>
        <p:txBody>
          <a:bodyPr/>
          <a:lstStyle/>
          <a:p>
            <a:endParaRPr lang="en-CA" b="1" dirty="0">
              <a:solidFill>
                <a:schemeClr val="accent6"/>
              </a:solidFill>
            </a:endParaRPr>
          </a:p>
        </p:txBody>
      </p:sp>
      <p:sp>
        <p:nvSpPr>
          <p:cNvPr id="4" name="Slide Number Placeholder 3">
            <a:extLst>
              <a:ext uri="{FF2B5EF4-FFF2-40B4-BE49-F238E27FC236}">
                <a16:creationId xmlns:a16="http://schemas.microsoft.com/office/drawing/2014/main" id="{2674BC8A-393C-D97B-4745-1AE77D8E1852}"/>
              </a:ext>
            </a:extLst>
          </p:cNvPr>
          <p:cNvSpPr>
            <a:spLocks noGrp="1"/>
          </p:cNvSpPr>
          <p:nvPr>
            <p:ph type="sldNum" sz="quarter" idx="5"/>
          </p:nvPr>
        </p:nvSpPr>
        <p:spPr/>
        <p:txBody>
          <a:bodyPr/>
          <a:lstStyle/>
          <a:p>
            <a:fld id="{0B509F8D-AC7F-834B-A1E5-1861C09894EA}" type="slidenum">
              <a:rPr lang="en-US" smtClean="0"/>
              <a:t>28</a:t>
            </a:fld>
            <a:endParaRPr lang="en-US"/>
          </a:p>
        </p:txBody>
      </p:sp>
    </p:spTree>
    <p:extLst>
      <p:ext uri="{BB962C8B-B14F-4D97-AF65-F5344CB8AC3E}">
        <p14:creationId xmlns:p14="http://schemas.microsoft.com/office/powerpoint/2010/main" val="183103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50BCB9-939E-F5CC-514A-057311CE2B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496D46-52BB-4959-DD36-19C160D537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3973A0-ED6F-5AFD-B95A-55295F6A350D}"/>
              </a:ext>
            </a:extLst>
          </p:cNvPr>
          <p:cNvSpPr>
            <a:spLocks noGrp="1"/>
          </p:cNvSpPr>
          <p:nvPr>
            <p:ph type="body" idx="1"/>
          </p:nvPr>
        </p:nvSpPr>
        <p:spPr/>
        <p:txBody>
          <a:bodyPr/>
          <a:lstStyle/>
          <a:p>
            <a:endParaRPr lang="en-CA" b="1" dirty="0">
              <a:solidFill>
                <a:schemeClr val="accent6"/>
              </a:solidFill>
            </a:endParaRPr>
          </a:p>
        </p:txBody>
      </p:sp>
      <p:sp>
        <p:nvSpPr>
          <p:cNvPr id="4" name="Slide Number Placeholder 3">
            <a:extLst>
              <a:ext uri="{FF2B5EF4-FFF2-40B4-BE49-F238E27FC236}">
                <a16:creationId xmlns:a16="http://schemas.microsoft.com/office/drawing/2014/main" id="{EDD06511-75CE-5B5B-C113-A9791A3FB992}"/>
              </a:ext>
            </a:extLst>
          </p:cNvPr>
          <p:cNvSpPr>
            <a:spLocks noGrp="1"/>
          </p:cNvSpPr>
          <p:nvPr>
            <p:ph type="sldNum" sz="quarter" idx="5"/>
          </p:nvPr>
        </p:nvSpPr>
        <p:spPr/>
        <p:txBody>
          <a:bodyPr/>
          <a:lstStyle/>
          <a:p>
            <a:fld id="{0B509F8D-AC7F-834B-A1E5-1861C09894EA}" type="slidenum">
              <a:rPr lang="en-US" smtClean="0"/>
              <a:t>29</a:t>
            </a:fld>
            <a:endParaRPr lang="en-US"/>
          </a:p>
        </p:txBody>
      </p:sp>
    </p:spTree>
    <p:extLst>
      <p:ext uri="{BB962C8B-B14F-4D97-AF65-F5344CB8AC3E}">
        <p14:creationId xmlns:p14="http://schemas.microsoft.com/office/powerpoint/2010/main" val="25621177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EF59FD-BA56-E39A-9F3E-C7627AFF9E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8EA5D8-3ADE-9A55-5EB1-7D607A9314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E19206-7B25-2A09-B7B3-88247EBEA990}"/>
              </a:ext>
            </a:extLst>
          </p:cNvPr>
          <p:cNvSpPr>
            <a:spLocks noGrp="1"/>
          </p:cNvSpPr>
          <p:nvPr>
            <p:ph type="body" idx="1"/>
          </p:nvPr>
        </p:nvSpPr>
        <p:spPr/>
        <p:txBody>
          <a:bodyPr/>
          <a:lstStyle/>
          <a:p>
            <a:endParaRPr lang="en-CA" b="1" dirty="0">
              <a:solidFill>
                <a:schemeClr val="accent6"/>
              </a:solidFill>
            </a:endParaRPr>
          </a:p>
        </p:txBody>
      </p:sp>
      <p:sp>
        <p:nvSpPr>
          <p:cNvPr id="4" name="Slide Number Placeholder 3">
            <a:extLst>
              <a:ext uri="{FF2B5EF4-FFF2-40B4-BE49-F238E27FC236}">
                <a16:creationId xmlns:a16="http://schemas.microsoft.com/office/drawing/2014/main" id="{4489B1A0-1178-D1D4-9C05-0360E20F852A}"/>
              </a:ext>
            </a:extLst>
          </p:cNvPr>
          <p:cNvSpPr>
            <a:spLocks noGrp="1"/>
          </p:cNvSpPr>
          <p:nvPr>
            <p:ph type="sldNum" sz="quarter" idx="5"/>
          </p:nvPr>
        </p:nvSpPr>
        <p:spPr/>
        <p:txBody>
          <a:bodyPr/>
          <a:lstStyle/>
          <a:p>
            <a:fld id="{0B509F8D-AC7F-834B-A1E5-1861C09894EA}" type="slidenum">
              <a:rPr lang="en-US" smtClean="0"/>
              <a:t>30</a:t>
            </a:fld>
            <a:endParaRPr lang="en-US"/>
          </a:p>
        </p:txBody>
      </p:sp>
    </p:spTree>
    <p:extLst>
      <p:ext uri="{BB962C8B-B14F-4D97-AF65-F5344CB8AC3E}">
        <p14:creationId xmlns:p14="http://schemas.microsoft.com/office/powerpoint/2010/main" val="19429173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75FDE0-1367-BC26-704E-DEDB97A7F6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969E8D-5FE6-CF2B-17BA-B9EBBB0AC9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AF668C-118C-F120-8943-C12FBDDAD390}"/>
              </a:ext>
            </a:extLst>
          </p:cNvPr>
          <p:cNvSpPr>
            <a:spLocks noGrp="1"/>
          </p:cNvSpPr>
          <p:nvPr>
            <p:ph type="body" idx="1"/>
          </p:nvPr>
        </p:nvSpPr>
        <p:spPr/>
        <p:txBody>
          <a:bodyPr/>
          <a:lstStyle/>
          <a:p>
            <a:endParaRPr lang="en-CA" b="1" dirty="0">
              <a:solidFill>
                <a:schemeClr val="accent6"/>
              </a:solidFill>
            </a:endParaRPr>
          </a:p>
        </p:txBody>
      </p:sp>
      <p:sp>
        <p:nvSpPr>
          <p:cNvPr id="4" name="Slide Number Placeholder 3">
            <a:extLst>
              <a:ext uri="{FF2B5EF4-FFF2-40B4-BE49-F238E27FC236}">
                <a16:creationId xmlns:a16="http://schemas.microsoft.com/office/drawing/2014/main" id="{A163BA48-DC75-CA9B-7C0D-4EC42A084A55}"/>
              </a:ext>
            </a:extLst>
          </p:cNvPr>
          <p:cNvSpPr>
            <a:spLocks noGrp="1"/>
          </p:cNvSpPr>
          <p:nvPr>
            <p:ph type="sldNum" sz="quarter" idx="5"/>
          </p:nvPr>
        </p:nvSpPr>
        <p:spPr/>
        <p:txBody>
          <a:bodyPr/>
          <a:lstStyle/>
          <a:p>
            <a:fld id="{0B509F8D-AC7F-834B-A1E5-1861C09894EA}" type="slidenum">
              <a:rPr lang="en-US" smtClean="0"/>
              <a:t>31</a:t>
            </a:fld>
            <a:endParaRPr lang="en-US"/>
          </a:p>
        </p:txBody>
      </p:sp>
    </p:spTree>
    <p:extLst>
      <p:ext uri="{BB962C8B-B14F-4D97-AF65-F5344CB8AC3E}">
        <p14:creationId xmlns:p14="http://schemas.microsoft.com/office/powerpoint/2010/main" val="3036096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51E1B0-2D64-D508-E12D-8F35C8D5AB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EF0415-2A5D-4FFC-B0F3-7BAA48ED8A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BFFA78-1439-DC8C-CDA8-EB0D0F051305}"/>
              </a:ext>
            </a:extLst>
          </p:cNvPr>
          <p:cNvSpPr>
            <a:spLocks noGrp="1"/>
          </p:cNvSpPr>
          <p:nvPr>
            <p:ph type="body" idx="1"/>
          </p:nvPr>
        </p:nvSpPr>
        <p:spPr/>
        <p:txBody>
          <a:bodyPr/>
          <a:lstStyle/>
          <a:p>
            <a:endParaRPr lang="en-CA" b="1" dirty="0">
              <a:solidFill>
                <a:schemeClr val="accent6"/>
              </a:solidFill>
            </a:endParaRPr>
          </a:p>
        </p:txBody>
      </p:sp>
      <p:sp>
        <p:nvSpPr>
          <p:cNvPr id="4" name="Slide Number Placeholder 3">
            <a:extLst>
              <a:ext uri="{FF2B5EF4-FFF2-40B4-BE49-F238E27FC236}">
                <a16:creationId xmlns:a16="http://schemas.microsoft.com/office/drawing/2014/main" id="{BB45B4C3-9193-45DD-7063-25E5BBD90B14}"/>
              </a:ext>
            </a:extLst>
          </p:cNvPr>
          <p:cNvSpPr>
            <a:spLocks noGrp="1"/>
          </p:cNvSpPr>
          <p:nvPr>
            <p:ph type="sldNum" sz="quarter" idx="5"/>
          </p:nvPr>
        </p:nvSpPr>
        <p:spPr/>
        <p:txBody>
          <a:bodyPr/>
          <a:lstStyle/>
          <a:p>
            <a:fld id="{0B509F8D-AC7F-834B-A1E5-1861C09894EA}" type="slidenum">
              <a:rPr lang="en-US" smtClean="0"/>
              <a:t>32</a:t>
            </a:fld>
            <a:endParaRPr lang="en-US"/>
          </a:p>
        </p:txBody>
      </p:sp>
    </p:spTree>
    <p:extLst>
      <p:ext uri="{BB962C8B-B14F-4D97-AF65-F5344CB8AC3E}">
        <p14:creationId xmlns:p14="http://schemas.microsoft.com/office/powerpoint/2010/main" val="8600779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28C505-5CA1-FF87-BA29-A0C58DE46A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5A50FF-4D97-FADF-2F32-4F53221F69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64558C-EAB4-81FC-B56E-D7F77C50D17E}"/>
              </a:ext>
            </a:extLst>
          </p:cNvPr>
          <p:cNvSpPr>
            <a:spLocks noGrp="1"/>
          </p:cNvSpPr>
          <p:nvPr>
            <p:ph type="body" idx="1"/>
          </p:nvPr>
        </p:nvSpPr>
        <p:spPr/>
        <p:txBody>
          <a:bodyPr/>
          <a:lstStyle/>
          <a:p>
            <a:endParaRPr lang="en-CA" b="1" dirty="0">
              <a:solidFill>
                <a:schemeClr val="accent6"/>
              </a:solidFill>
            </a:endParaRPr>
          </a:p>
        </p:txBody>
      </p:sp>
      <p:sp>
        <p:nvSpPr>
          <p:cNvPr id="4" name="Slide Number Placeholder 3">
            <a:extLst>
              <a:ext uri="{FF2B5EF4-FFF2-40B4-BE49-F238E27FC236}">
                <a16:creationId xmlns:a16="http://schemas.microsoft.com/office/drawing/2014/main" id="{E4E74FD0-F8D7-1EAC-2C81-564C1FFE714D}"/>
              </a:ext>
            </a:extLst>
          </p:cNvPr>
          <p:cNvSpPr>
            <a:spLocks noGrp="1"/>
          </p:cNvSpPr>
          <p:nvPr>
            <p:ph type="sldNum" sz="quarter" idx="5"/>
          </p:nvPr>
        </p:nvSpPr>
        <p:spPr/>
        <p:txBody>
          <a:bodyPr/>
          <a:lstStyle/>
          <a:p>
            <a:fld id="{0B509F8D-AC7F-834B-A1E5-1861C09894EA}" type="slidenum">
              <a:rPr lang="en-US" smtClean="0"/>
              <a:t>33</a:t>
            </a:fld>
            <a:endParaRPr lang="en-US"/>
          </a:p>
        </p:txBody>
      </p:sp>
    </p:spTree>
    <p:extLst>
      <p:ext uri="{BB962C8B-B14F-4D97-AF65-F5344CB8AC3E}">
        <p14:creationId xmlns:p14="http://schemas.microsoft.com/office/powerpoint/2010/main" val="41439033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0B509F8D-AC7F-834B-A1E5-1861C09894EA}" type="slidenum">
              <a:rPr lang="en-US" smtClean="0"/>
              <a:t>35</a:t>
            </a:fld>
            <a:endParaRPr lang="en-US"/>
          </a:p>
        </p:txBody>
      </p:sp>
    </p:spTree>
    <p:extLst>
      <p:ext uri="{BB962C8B-B14F-4D97-AF65-F5344CB8AC3E}">
        <p14:creationId xmlns:p14="http://schemas.microsoft.com/office/powerpoint/2010/main" val="1306730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At the heart of BIM is the 3D model, a visual representation of the project. But it's not just any 3D model. Each element within the model is packed with data, dimensions, material, and more. This information is crucial for creating accurate construction drawings, reducing errors and keeping the project on track. So how does all this digital information translate in the real-world construction process?</a:t>
            </a:r>
          </a:p>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5</a:t>
            </a:fld>
            <a:endParaRPr lang="en-US" dirty="0"/>
          </a:p>
        </p:txBody>
      </p:sp>
    </p:spTree>
    <p:extLst>
      <p:ext uri="{BB962C8B-B14F-4D97-AF65-F5344CB8AC3E}">
        <p14:creationId xmlns:p14="http://schemas.microsoft.com/office/powerpoint/2010/main" val="12123971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9DC6A4-CA32-3A6E-0BDE-4300C35E32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2C5542-57E2-7889-3D51-99B733F0AA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EDD0C3-0B8F-706D-190C-CC3F991B5651}"/>
              </a:ext>
            </a:extLst>
          </p:cNvPr>
          <p:cNvSpPr>
            <a:spLocks noGrp="1"/>
          </p:cNvSpPr>
          <p:nvPr>
            <p:ph type="body" idx="1"/>
          </p:nvPr>
        </p:nvSpPr>
        <p:spPr/>
        <p:txBody>
          <a:bodyPr/>
          <a:lstStyle/>
          <a:p>
            <a:endParaRPr lang="en-CA" dirty="0"/>
          </a:p>
        </p:txBody>
      </p:sp>
      <p:sp>
        <p:nvSpPr>
          <p:cNvPr id="4" name="Slide Number Placeholder 3">
            <a:extLst>
              <a:ext uri="{FF2B5EF4-FFF2-40B4-BE49-F238E27FC236}">
                <a16:creationId xmlns:a16="http://schemas.microsoft.com/office/drawing/2014/main" id="{7E186CD8-D8AC-05BC-16B6-B9B771E8FAE0}"/>
              </a:ext>
            </a:extLst>
          </p:cNvPr>
          <p:cNvSpPr>
            <a:spLocks noGrp="1"/>
          </p:cNvSpPr>
          <p:nvPr>
            <p:ph type="sldNum" sz="quarter" idx="5"/>
          </p:nvPr>
        </p:nvSpPr>
        <p:spPr/>
        <p:txBody>
          <a:bodyPr/>
          <a:lstStyle/>
          <a:p>
            <a:fld id="{0B509F8D-AC7F-834B-A1E5-1861C09894EA}" type="slidenum">
              <a:rPr lang="en-US" smtClean="0"/>
              <a:t>36</a:t>
            </a:fld>
            <a:endParaRPr lang="en-US"/>
          </a:p>
        </p:txBody>
      </p:sp>
    </p:spTree>
    <p:extLst>
      <p:ext uri="{BB962C8B-B14F-4D97-AF65-F5344CB8AC3E}">
        <p14:creationId xmlns:p14="http://schemas.microsoft.com/office/powerpoint/2010/main" val="20880197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109460-762F-73E4-06A9-4AAF3EFEF7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AF52B6-F0BE-F59C-6652-C02D866EB7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EC4C31-3D2E-ED5B-4266-83D7FF99566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01DEBCE-42BD-C982-07AA-173613B7B5BF}"/>
              </a:ext>
            </a:extLst>
          </p:cNvPr>
          <p:cNvSpPr>
            <a:spLocks noGrp="1"/>
          </p:cNvSpPr>
          <p:nvPr>
            <p:ph type="sldNum" sz="quarter" idx="5"/>
          </p:nvPr>
        </p:nvSpPr>
        <p:spPr/>
        <p:txBody>
          <a:bodyPr/>
          <a:lstStyle/>
          <a:p>
            <a:fld id="{0B509F8D-AC7F-834B-A1E5-1861C09894EA}" type="slidenum">
              <a:rPr lang="en-US" smtClean="0"/>
              <a:t>38</a:t>
            </a:fld>
            <a:endParaRPr lang="en-US" dirty="0"/>
          </a:p>
        </p:txBody>
      </p:sp>
    </p:spTree>
    <p:extLst>
      <p:ext uri="{BB962C8B-B14F-4D97-AF65-F5344CB8AC3E}">
        <p14:creationId xmlns:p14="http://schemas.microsoft.com/office/powerpoint/2010/main" val="17004752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69AB88-C133-2D44-CC4E-2CBC8AC280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EDBE6E-4A6D-2E2E-D8D5-FB7F48FEDE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39AFBB-E335-61F4-FA46-4E3C99DED2F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4FA8062-82C3-50D5-68A0-120601569EC4}"/>
              </a:ext>
            </a:extLst>
          </p:cNvPr>
          <p:cNvSpPr>
            <a:spLocks noGrp="1"/>
          </p:cNvSpPr>
          <p:nvPr>
            <p:ph type="sldNum" sz="quarter" idx="5"/>
          </p:nvPr>
        </p:nvSpPr>
        <p:spPr/>
        <p:txBody>
          <a:bodyPr/>
          <a:lstStyle/>
          <a:p>
            <a:fld id="{0B509F8D-AC7F-834B-A1E5-1861C09894EA}" type="slidenum">
              <a:rPr lang="en-US" smtClean="0"/>
              <a:t>39</a:t>
            </a:fld>
            <a:endParaRPr lang="en-US" dirty="0"/>
          </a:p>
        </p:txBody>
      </p:sp>
    </p:spTree>
    <p:extLst>
      <p:ext uri="{BB962C8B-B14F-4D97-AF65-F5344CB8AC3E}">
        <p14:creationId xmlns:p14="http://schemas.microsoft.com/office/powerpoint/2010/main" val="25227441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AF1530-B420-6424-8D52-8F8350D3A6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8266D7-3C1D-ED8C-63A8-4B0ECFA12C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AAC351-1DE5-CD6F-9F4C-3F54DD5CC3A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1439C6A-4E79-FE68-7E18-43DAAE2DB66E}"/>
              </a:ext>
            </a:extLst>
          </p:cNvPr>
          <p:cNvSpPr>
            <a:spLocks noGrp="1"/>
          </p:cNvSpPr>
          <p:nvPr>
            <p:ph type="sldNum" sz="quarter" idx="5"/>
          </p:nvPr>
        </p:nvSpPr>
        <p:spPr/>
        <p:txBody>
          <a:bodyPr/>
          <a:lstStyle/>
          <a:p>
            <a:fld id="{0B509F8D-AC7F-834B-A1E5-1861C09894EA}" type="slidenum">
              <a:rPr lang="en-US" smtClean="0"/>
              <a:t>40</a:t>
            </a:fld>
            <a:endParaRPr lang="en-US" dirty="0"/>
          </a:p>
        </p:txBody>
      </p:sp>
    </p:spTree>
    <p:extLst>
      <p:ext uri="{BB962C8B-B14F-4D97-AF65-F5344CB8AC3E}">
        <p14:creationId xmlns:p14="http://schemas.microsoft.com/office/powerpoint/2010/main" val="33791474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3C0363-B914-259D-7352-F5ACE809F1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D0E396-9823-1078-8DE2-0DB0BDBFBB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5E852B-5C95-B0A3-8B49-BC5F2F82928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F17C0F5-BFAD-1486-880A-92CA137CE4C7}"/>
              </a:ext>
            </a:extLst>
          </p:cNvPr>
          <p:cNvSpPr>
            <a:spLocks noGrp="1"/>
          </p:cNvSpPr>
          <p:nvPr>
            <p:ph type="sldNum" sz="quarter" idx="5"/>
          </p:nvPr>
        </p:nvSpPr>
        <p:spPr/>
        <p:txBody>
          <a:bodyPr/>
          <a:lstStyle/>
          <a:p>
            <a:fld id="{0B509F8D-AC7F-834B-A1E5-1861C09894EA}" type="slidenum">
              <a:rPr lang="en-US" smtClean="0"/>
              <a:t>41</a:t>
            </a:fld>
            <a:endParaRPr lang="en-US" dirty="0"/>
          </a:p>
        </p:txBody>
      </p:sp>
    </p:spTree>
    <p:extLst>
      <p:ext uri="{BB962C8B-B14F-4D97-AF65-F5344CB8AC3E}">
        <p14:creationId xmlns:p14="http://schemas.microsoft.com/office/powerpoint/2010/main" val="6194198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9F589D-B3A3-C927-D1E3-D72A5613CE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D9D5A4-4E73-823C-BCB2-19DEA1613E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5624F0-0DEF-C574-75A6-D9325F395B4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43893E6-2EBF-3B79-152A-0DE57988A6AB}"/>
              </a:ext>
            </a:extLst>
          </p:cNvPr>
          <p:cNvSpPr>
            <a:spLocks noGrp="1"/>
          </p:cNvSpPr>
          <p:nvPr>
            <p:ph type="sldNum" sz="quarter" idx="5"/>
          </p:nvPr>
        </p:nvSpPr>
        <p:spPr/>
        <p:txBody>
          <a:bodyPr/>
          <a:lstStyle/>
          <a:p>
            <a:fld id="{0B509F8D-AC7F-834B-A1E5-1861C09894EA}" type="slidenum">
              <a:rPr lang="en-US" smtClean="0"/>
              <a:t>42</a:t>
            </a:fld>
            <a:endParaRPr lang="en-US" dirty="0"/>
          </a:p>
        </p:txBody>
      </p:sp>
    </p:spTree>
    <p:extLst>
      <p:ext uri="{BB962C8B-B14F-4D97-AF65-F5344CB8AC3E}">
        <p14:creationId xmlns:p14="http://schemas.microsoft.com/office/powerpoint/2010/main" val="11542479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43E591-3F89-9B16-BC34-F9148BF93D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5EC545-7BCA-B314-5642-1B06DA3994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D780FF-F90A-1022-9883-342DBFDA9CA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14E255A-F334-D3FA-2522-D56CF34F3696}"/>
              </a:ext>
            </a:extLst>
          </p:cNvPr>
          <p:cNvSpPr>
            <a:spLocks noGrp="1"/>
          </p:cNvSpPr>
          <p:nvPr>
            <p:ph type="sldNum" sz="quarter" idx="5"/>
          </p:nvPr>
        </p:nvSpPr>
        <p:spPr/>
        <p:txBody>
          <a:bodyPr/>
          <a:lstStyle/>
          <a:p>
            <a:fld id="{0B509F8D-AC7F-834B-A1E5-1861C09894EA}" type="slidenum">
              <a:rPr lang="en-US" smtClean="0"/>
              <a:t>43</a:t>
            </a:fld>
            <a:endParaRPr lang="en-US" dirty="0"/>
          </a:p>
        </p:txBody>
      </p:sp>
    </p:spTree>
    <p:extLst>
      <p:ext uri="{BB962C8B-B14F-4D97-AF65-F5344CB8AC3E}">
        <p14:creationId xmlns:p14="http://schemas.microsoft.com/office/powerpoint/2010/main" val="1330953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A8B9C7-DAF7-1E93-66E2-367D9D8F5A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796635-CBB5-E689-0EB5-3F650498F1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80A6BF-AD8B-0C72-6651-37C2CE4B18D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10BBFB7-C2CD-E8AE-77BE-763A4884477E}"/>
              </a:ext>
            </a:extLst>
          </p:cNvPr>
          <p:cNvSpPr>
            <a:spLocks noGrp="1"/>
          </p:cNvSpPr>
          <p:nvPr>
            <p:ph type="sldNum" sz="quarter" idx="5"/>
          </p:nvPr>
        </p:nvSpPr>
        <p:spPr/>
        <p:txBody>
          <a:bodyPr/>
          <a:lstStyle/>
          <a:p>
            <a:fld id="{0B509F8D-AC7F-834B-A1E5-1861C09894EA}" type="slidenum">
              <a:rPr lang="en-US" smtClean="0"/>
              <a:t>44</a:t>
            </a:fld>
            <a:endParaRPr lang="en-US" dirty="0"/>
          </a:p>
        </p:txBody>
      </p:sp>
    </p:spTree>
    <p:extLst>
      <p:ext uri="{BB962C8B-B14F-4D97-AF65-F5344CB8AC3E}">
        <p14:creationId xmlns:p14="http://schemas.microsoft.com/office/powerpoint/2010/main" val="5763769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AC0DB-2597-65B3-F143-6B6EF257F2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E94B7B-45F6-67C4-4719-B864D14A7A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C4297D-0023-2522-7E3A-0FD502E84FD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8A01556-008C-63AD-B4A7-44B149562246}"/>
              </a:ext>
            </a:extLst>
          </p:cNvPr>
          <p:cNvSpPr>
            <a:spLocks noGrp="1"/>
          </p:cNvSpPr>
          <p:nvPr>
            <p:ph type="sldNum" sz="quarter" idx="5"/>
          </p:nvPr>
        </p:nvSpPr>
        <p:spPr/>
        <p:txBody>
          <a:bodyPr/>
          <a:lstStyle/>
          <a:p>
            <a:fld id="{0B509F8D-AC7F-834B-A1E5-1861C09894EA}" type="slidenum">
              <a:rPr lang="en-US" smtClean="0"/>
              <a:t>45</a:t>
            </a:fld>
            <a:endParaRPr lang="en-US" dirty="0"/>
          </a:p>
        </p:txBody>
      </p:sp>
    </p:spTree>
    <p:extLst>
      <p:ext uri="{BB962C8B-B14F-4D97-AF65-F5344CB8AC3E}">
        <p14:creationId xmlns:p14="http://schemas.microsoft.com/office/powerpoint/2010/main" val="9115357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BF2514-91D8-21DA-E32C-B294026A21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48929A-FCF2-FAFE-F92A-1AD7B9BC2B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51C969-578E-9F2B-A6E9-DA51B293CA7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3A95B74-705B-707B-98B7-FB7126992CB8}"/>
              </a:ext>
            </a:extLst>
          </p:cNvPr>
          <p:cNvSpPr>
            <a:spLocks noGrp="1"/>
          </p:cNvSpPr>
          <p:nvPr>
            <p:ph type="sldNum" sz="quarter" idx="5"/>
          </p:nvPr>
        </p:nvSpPr>
        <p:spPr/>
        <p:txBody>
          <a:bodyPr/>
          <a:lstStyle/>
          <a:p>
            <a:fld id="{0B509F8D-AC7F-834B-A1E5-1861C09894EA}" type="slidenum">
              <a:rPr lang="en-US" smtClean="0"/>
              <a:t>46</a:t>
            </a:fld>
            <a:endParaRPr lang="en-US" dirty="0"/>
          </a:p>
        </p:txBody>
      </p:sp>
    </p:spTree>
    <p:extLst>
      <p:ext uri="{BB962C8B-B14F-4D97-AF65-F5344CB8AC3E}">
        <p14:creationId xmlns:p14="http://schemas.microsoft.com/office/powerpoint/2010/main" val="18320398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14233F-0956-43C5-30E6-DF8C3EF4EC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271973-DE05-85D6-3690-C5261650F2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F88AB4-4F4B-FAB2-392B-4E3058C87AF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3690C15-37C6-1823-1968-47657B258C59}"/>
              </a:ext>
            </a:extLst>
          </p:cNvPr>
          <p:cNvSpPr>
            <a:spLocks noGrp="1"/>
          </p:cNvSpPr>
          <p:nvPr>
            <p:ph type="sldNum" sz="quarter" idx="5"/>
          </p:nvPr>
        </p:nvSpPr>
        <p:spPr/>
        <p:txBody>
          <a:bodyPr/>
          <a:lstStyle/>
          <a:p>
            <a:fld id="{0B509F8D-AC7F-834B-A1E5-1861C09894EA}" type="slidenum">
              <a:rPr lang="en-US" smtClean="0"/>
              <a:t>6</a:t>
            </a:fld>
            <a:endParaRPr lang="en-US" dirty="0"/>
          </a:p>
        </p:txBody>
      </p:sp>
    </p:spTree>
    <p:extLst>
      <p:ext uri="{BB962C8B-B14F-4D97-AF65-F5344CB8AC3E}">
        <p14:creationId xmlns:p14="http://schemas.microsoft.com/office/powerpoint/2010/main" val="25111940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E39333-5D98-4873-1083-224A6739B4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F5CBD8-63A2-FC81-4DAC-2A00EC0F3C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F3BDA6-5560-8364-F1A1-02EECB219D3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9004462-4831-7068-9BCE-82C5EB624FE9}"/>
              </a:ext>
            </a:extLst>
          </p:cNvPr>
          <p:cNvSpPr>
            <a:spLocks noGrp="1"/>
          </p:cNvSpPr>
          <p:nvPr>
            <p:ph type="sldNum" sz="quarter" idx="5"/>
          </p:nvPr>
        </p:nvSpPr>
        <p:spPr/>
        <p:txBody>
          <a:bodyPr/>
          <a:lstStyle/>
          <a:p>
            <a:fld id="{0B509F8D-AC7F-834B-A1E5-1861C09894EA}" type="slidenum">
              <a:rPr lang="en-US" smtClean="0"/>
              <a:t>47</a:t>
            </a:fld>
            <a:endParaRPr lang="en-US" dirty="0"/>
          </a:p>
        </p:txBody>
      </p:sp>
    </p:spTree>
    <p:extLst>
      <p:ext uri="{BB962C8B-B14F-4D97-AF65-F5344CB8AC3E}">
        <p14:creationId xmlns:p14="http://schemas.microsoft.com/office/powerpoint/2010/main" val="38152851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99C08-EF76-656C-3974-3C312B6121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645416-768A-194D-C311-9B0BA36981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CD582B-2160-BCF1-14FE-F50F40D8962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58E6AFF-9A0F-BF15-7EA9-AE808227699C}"/>
              </a:ext>
            </a:extLst>
          </p:cNvPr>
          <p:cNvSpPr>
            <a:spLocks noGrp="1"/>
          </p:cNvSpPr>
          <p:nvPr>
            <p:ph type="sldNum" sz="quarter" idx="5"/>
          </p:nvPr>
        </p:nvSpPr>
        <p:spPr/>
        <p:txBody>
          <a:bodyPr/>
          <a:lstStyle/>
          <a:p>
            <a:fld id="{0B509F8D-AC7F-834B-A1E5-1861C09894EA}" type="slidenum">
              <a:rPr lang="en-US" smtClean="0"/>
              <a:t>48</a:t>
            </a:fld>
            <a:endParaRPr lang="en-US" dirty="0"/>
          </a:p>
        </p:txBody>
      </p:sp>
    </p:spTree>
    <p:extLst>
      <p:ext uri="{BB962C8B-B14F-4D97-AF65-F5344CB8AC3E}">
        <p14:creationId xmlns:p14="http://schemas.microsoft.com/office/powerpoint/2010/main" val="10912000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E362F1-3FD7-FD54-BA7E-AC2A5B0F72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A23C28-874A-307E-920D-3F4CDDD177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3A382D-AC63-C8A6-78A6-4D66C2907D5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070FCAF-160B-CF0D-9550-A91774E29A9B}"/>
              </a:ext>
            </a:extLst>
          </p:cNvPr>
          <p:cNvSpPr>
            <a:spLocks noGrp="1"/>
          </p:cNvSpPr>
          <p:nvPr>
            <p:ph type="sldNum" sz="quarter" idx="5"/>
          </p:nvPr>
        </p:nvSpPr>
        <p:spPr/>
        <p:txBody>
          <a:bodyPr/>
          <a:lstStyle/>
          <a:p>
            <a:fld id="{0B509F8D-AC7F-834B-A1E5-1861C09894EA}" type="slidenum">
              <a:rPr lang="en-US" smtClean="0"/>
              <a:t>49</a:t>
            </a:fld>
            <a:endParaRPr lang="en-US" dirty="0"/>
          </a:p>
        </p:txBody>
      </p:sp>
    </p:spTree>
    <p:extLst>
      <p:ext uri="{BB962C8B-B14F-4D97-AF65-F5344CB8AC3E}">
        <p14:creationId xmlns:p14="http://schemas.microsoft.com/office/powerpoint/2010/main" val="11901492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B32C3-467F-0582-3DB9-28C5EC41FB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8EA059-E019-8F17-7735-35FF15A3E3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283B11-0376-4F09-472F-EC1FB6F2B21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6216876-25EF-9DAC-32F6-E9DCA7FAD479}"/>
              </a:ext>
            </a:extLst>
          </p:cNvPr>
          <p:cNvSpPr>
            <a:spLocks noGrp="1"/>
          </p:cNvSpPr>
          <p:nvPr>
            <p:ph type="sldNum" sz="quarter" idx="5"/>
          </p:nvPr>
        </p:nvSpPr>
        <p:spPr/>
        <p:txBody>
          <a:bodyPr/>
          <a:lstStyle/>
          <a:p>
            <a:fld id="{0B509F8D-AC7F-834B-A1E5-1861C09894EA}" type="slidenum">
              <a:rPr lang="en-US" smtClean="0"/>
              <a:t>50</a:t>
            </a:fld>
            <a:endParaRPr lang="en-US" dirty="0"/>
          </a:p>
        </p:txBody>
      </p:sp>
    </p:spTree>
    <p:extLst>
      <p:ext uri="{BB962C8B-B14F-4D97-AF65-F5344CB8AC3E}">
        <p14:creationId xmlns:p14="http://schemas.microsoft.com/office/powerpoint/2010/main" val="6612330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9B90CD-AD2B-3C77-52FE-DAE60E83D6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BE2B45-EEEB-90D1-96BA-E9CC7930ED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AA146C-24D7-4FBC-AA3D-913AB4E42AC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EC7994A-16B4-E483-CADF-06DB3E3E3DA7}"/>
              </a:ext>
            </a:extLst>
          </p:cNvPr>
          <p:cNvSpPr>
            <a:spLocks noGrp="1"/>
          </p:cNvSpPr>
          <p:nvPr>
            <p:ph type="sldNum" sz="quarter" idx="5"/>
          </p:nvPr>
        </p:nvSpPr>
        <p:spPr/>
        <p:txBody>
          <a:bodyPr/>
          <a:lstStyle/>
          <a:p>
            <a:fld id="{0B509F8D-AC7F-834B-A1E5-1861C09894EA}" type="slidenum">
              <a:rPr lang="en-US" smtClean="0"/>
              <a:t>51</a:t>
            </a:fld>
            <a:endParaRPr lang="en-US" dirty="0"/>
          </a:p>
        </p:txBody>
      </p:sp>
    </p:spTree>
    <p:extLst>
      <p:ext uri="{BB962C8B-B14F-4D97-AF65-F5344CB8AC3E}">
        <p14:creationId xmlns:p14="http://schemas.microsoft.com/office/powerpoint/2010/main" val="17264280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61A865-F986-4A8D-F081-145DC3AE31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6415A9-2E8B-207A-5442-D582FD3296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8CCD8B-AC18-68E6-E708-A7DC458488D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FA1CA33-1A5E-5460-5196-F024AFD84AB8}"/>
              </a:ext>
            </a:extLst>
          </p:cNvPr>
          <p:cNvSpPr>
            <a:spLocks noGrp="1"/>
          </p:cNvSpPr>
          <p:nvPr>
            <p:ph type="sldNum" sz="quarter" idx="5"/>
          </p:nvPr>
        </p:nvSpPr>
        <p:spPr/>
        <p:txBody>
          <a:bodyPr/>
          <a:lstStyle/>
          <a:p>
            <a:fld id="{0B509F8D-AC7F-834B-A1E5-1861C09894EA}" type="slidenum">
              <a:rPr lang="en-US" smtClean="0"/>
              <a:t>53</a:t>
            </a:fld>
            <a:endParaRPr lang="en-US" dirty="0"/>
          </a:p>
        </p:txBody>
      </p:sp>
    </p:spTree>
    <p:extLst>
      <p:ext uri="{BB962C8B-B14F-4D97-AF65-F5344CB8AC3E}">
        <p14:creationId xmlns:p14="http://schemas.microsoft.com/office/powerpoint/2010/main" val="21030787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687948-0B37-A8A6-5D9F-DEBFB02DA3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16CCAA-89F3-2BE8-3B1D-1CE06A4FFD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5ABAB9-0D64-8B5F-06FB-FE60B0645A2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727B180-896A-E4E5-5246-F7E1332C7BD8}"/>
              </a:ext>
            </a:extLst>
          </p:cNvPr>
          <p:cNvSpPr>
            <a:spLocks noGrp="1"/>
          </p:cNvSpPr>
          <p:nvPr>
            <p:ph type="sldNum" sz="quarter" idx="5"/>
          </p:nvPr>
        </p:nvSpPr>
        <p:spPr/>
        <p:txBody>
          <a:bodyPr/>
          <a:lstStyle/>
          <a:p>
            <a:fld id="{0B509F8D-AC7F-834B-A1E5-1861C09894EA}" type="slidenum">
              <a:rPr lang="en-US" smtClean="0"/>
              <a:t>54</a:t>
            </a:fld>
            <a:endParaRPr lang="en-US" dirty="0"/>
          </a:p>
        </p:txBody>
      </p:sp>
    </p:spTree>
    <p:extLst>
      <p:ext uri="{BB962C8B-B14F-4D97-AF65-F5344CB8AC3E}">
        <p14:creationId xmlns:p14="http://schemas.microsoft.com/office/powerpoint/2010/main" val="42327886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F74936-2559-D2E6-B7B1-DC802C9443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7729B1-9A10-A298-8D8E-FFB5B2E992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2645EF-047E-2474-A8FE-F2A22E0D984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40CDF7F-847F-E5A1-F890-047C2661A6CE}"/>
              </a:ext>
            </a:extLst>
          </p:cNvPr>
          <p:cNvSpPr>
            <a:spLocks noGrp="1"/>
          </p:cNvSpPr>
          <p:nvPr>
            <p:ph type="sldNum" sz="quarter" idx="5"/>
          </p:nvPr>
        </p:nvSpPr>
        <p:spPr/>
        <p:txBody>
          <a:bodyPr/>
          <a:lstStyle/>
          <a:p>
            <a:fld id="{0B509F8D-AC7F-834B-A1E5-1861C09894EA}" type="slidenum">
              <a:rPr lang="en-US" smtClean="0"/>
              <a:t>55</a:t>
            </a:fld>
            <a:endParaRPr lang="en-US" dirty="0"/>
          </a:p>
        </p:txBody>
      </p:sp>
    </p:spTree>
    <p:extLst>
      <p:ext uri="{BB962C8B-B14F-4D97-AF65-F5344CB8AC3E}">
        <p14:creationId xmlns:p14="http://schemas.microsoft.com/office/powerpoint/2010/main" val="13892693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C8642A-E61E-80AC-AC44-9588CB1FBE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AC6A8B-3E82-F2FC-73CD-11880A1F80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94F67A-48CA-8840-9487-76992EC44ED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83A8837-E6FF-A1B6-A1E6-56D2F7485113}"/>
              </a:ext>
            </a:extLst>
          </p:cNvPr>
          <p:cNvSpPr>
            <a:spLocks noGrp="1"/>
          </p:cNvSpPr>
          <p:nvPr>
            <p:ph type="sldNum" sz="quarter" idx="5"/>
          </p:nvPr>
        </p:nvSpPr>
        <p:spPr/>
        <p:txBody>
          <a:bodyPr/>
          <a:lstStyle/>
          <a:p>
            <a:fld id="{0B509F8D-AC7F-834B-A1E5-1861C09894EA}" type="slidenum">
              <a:rPr lang="en-US" smtClean="0"/>
              <a:t>57</a:t>
            </a:fld>
            <a:endParaRPr lang="en-US" dirty="0"/>
          </a:p>
        </p:txBody>
      </p:sp>
    </p:spTree>
    <p:extLst>
      <p:ext uri="{BB962C8B-B14F-4D97-AF65-F5344CB8AC3E}">
        <p14:creationId xmlns:p14="http://schemas.microsoft.com/office/powerpoint/2010/main" val="39570866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3D974B-2186-72E5-F842-94A01BFEF5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D461D6-CC52-0DB9-2B7F-166586F41B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AD19F9-1101-ACEE-9129-181EBC8E087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519E81E-05C2-87FA-416D-47A2A438001D}"/>
              </a:ext>
            </a:extLst>
          </p:cNvPr>
          <p:cNvSpPr>
            <a:spLocks noGrp="1"/>
          </p:cNvSpPr>
          <p:nvPr>
            <p:ph type="sldNum" sz="quarter" idx="5"/>
          </p:nvPr>
        </p:nvSpPr>
        <p:spPr/>
        <p:txBody>
          <a:bodyPr/>
          <a:lstStyle/>
          <a:p>
            <a:fld id="{0B509F8D-AC7F-834B-A1E5-1861C09894EA}" type="slidenum">
              <a:rPr lang="en-US" smtClean="0"/>
              <a:t>58</a:t>
            </a:fld>
            <a:endParaRPr lang="en-US" dirty="0"/>
          </a:p>
        </p:txBody>
      </p:sp>
    </p:spTree>
    <p:extLst>
      <p:ext uri="{BB962C8B-B14F-4D97-AF65-F5344CB8AC3E}">
        <p14:creationId xmlns:p14="http://schemas.microsoft.com/office/powerpoint/2010/main" val="3332078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DFE65F-5484-D8A2-B864-46532114EE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8A8FCE-B64A-EB3F-CFFB-A62B4C8998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BB682D-E24A-ADC0-4C06-E87C20789DB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AB5C625-1977-4EB4-1043-3A5E29CE50BE}"/>
              </a:ext>
            </a:extLst>
          </p:cNvPr>
          <p:cNvSpPr>
            <a:spLocks noGrp="1"/>
          </p:cNvSpPr>
          <p:nvPr>
            <p:ph type="sldNum" sz="quarter" idx="5"/>
          </p:nvPr>
        </p:nvSpPr>
        <p:spPr/>
        <p:txBody>
          <a:bodyPr/>
          <a:lstStyle/>
          <a:p>
            <a:fld id="{0B509F8D-AC7F-834B-A1E5-1861C09894EA}" type="slidenum">
              <a:rPr lang="en-US" smtClean="0"/>
              <a:t>7</a:t>
            </a:fld>
            <a:endParaRPr lang="en-US" dirty="0"/>
          </a:p>
        </p:txBody>
      </p:sp>
    </p:spTree>
    <p:extLst>
      <p:ext uri="{BB962C8B-B14F-4D97-AF65-F5344CB8AC3E}">
        <p14:creationId xmlns:p14="http://schemas.microsoft.com/office/powerpoint/2010/main" val="28752152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E171F8-43F4-3E94-CFD0-1CBDAC62B1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7C2860-22D0-9965-4EDB-A6B25DDE9A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C81AAF-C092-04F9-8105-F54A290F811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04BBEBC-F3FC-CA9F-F946-F68DE5566A78}"/>
              </a:ext>
            </a:extLst>
          </p:cNvPr>
          <p:cNvSpPr>
            <a:spLocks noGrp="1"/>
          </p:cNvSpPr>
          <p:nvPr>
            <p:ph type="sldNum" sz="quarter" idx="5"/>
          </p:nvPr>
        </p:nvSpPr>
        <p:spPr/>
        <p:txBody>
          <a:bodyPr/>
          <a:lstStyle/>
          <a:p>
            <a:fld id="{0B509F8D-AC7F-834B-A1E5-1861C09894EA}" type="slidenum">
              <a:rPr lang="en-US" smtClean="0"/>
              <a:t>59</a:t>
            </a:fld>
            <a:endParaRPr lang="en-US" dirty="0"/>
          </a:p>
        </p:txBody>
      </p:sp>
    </p:spTree>
    <p:extLst>
      <p:ext uri="{BB962C8B-B14F-4D97-AF65-F5344CB8AC3E}">
        <p14:creationId xmlns:p14="http://schemas.microsoft.com/office/powerpoint/2010/main" val="21545295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D9E803-145B-C077-E2C6-1F5DF0D5F2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7AB3B0-E30C-4672-DE72-27F944C88D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C88DB4-B9E1-F71F-FD09-CF12945B022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C8453A9-AB62-CC06-1E11-503E857A8D4F}"/>
              </a:ext>
            </a:extLst>
          </p:cNvPr>
          <p:cNvSpPr>
            <a:spLocks noGrp="1"/>
          </p:cNvSpPr>
          <p:nvPr>
            <p:ph type="sldNum" sz="quarter" idx="5"/>
          </p:nvPr>
        </p:nvSpPr>
        <p:spPr/>
        <p:txBody>
          <a:bodyPr/>
          <a:lstStyle/>
          <a:p>
            <a:fld id="{0B509F8D-AC7F-834B-A1E5-1861C09894EA}" type="slidenum">
              <a:rPr lang="en-US" smtClean="0"/>
              <a:t>60</a:t>
            </a:fld>
            <a:endParaRPr lang="en-US" dirty="0"/>
          </a:p>
        </p:txBody>
      </p:sp>
    </p:spTree>
    <p:extLst>
      <p:ext uri="{BB962C8B-B14F-4D97-AF65-F5344CB8AC3E}">
        <p14:creationId xmlns:p14="http://schemas.microsoft.com/office/powerpoint/2010/main" val="41911707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EDB1D5-20D9-3446-CD94-7C09184F07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72DDCB-A841-7DB2-E884-9BE1BAE25E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1FB0D4-B664-E50B-4A42-D8750A3AE15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06C9890-0889-313E-404C-C14FA937F08B}"/>
              </a:ext>
            </a:extLst>
          </p:cNvPr>
          <p:cNvSpPr>
            <a:spLocks noGrp="1"/>
          </p:cNvSpPr>
          <p:nvPr>
            <p:ph type="sldNum" sz="quarter" idx="5"/>
          </p:nvPr>
        </p:nvSpPr>
        <p:spPr/>
        <p:txBody>
          <a:bodyPr/>
          <a:lstStyle/>
          <a:p>
            <a:fld id="{0B509F8D-AC7F-834B-A1E5-1861C09894EA}" type="slidenum">
              <a:rPr lang="en-US" smtClean="0"/>
              <a:t>61</a:t>
            </a:fld>
            <a:endParaRPr lang="en-US" dirty="0"/>
          </a:p>
        </p:txBody>
      </p:sp>
    </p:spTree>
    <p:extLst>
      <p:ext uri="{BB962C8B-B14F-4D97-AF65-F5344CB8AC3E}">
        <p14:creationId xmlns:p14="http://schemas.microsoft.com/office/powerpoint/2010/main" val="14142327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1B1A3-A50D-AAD0-6D42-11E6505F93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FD2001-D8A9-FDD6-ED58-2909AD9810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E0A452-C764-ECAE-FBF0-0CEA00B3F99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4CFEF97-5A45-4196-FB08-41C5A873B5B5}"/>
              </a:ext>
            </a:extLst>
          </p:cNvPr>
          <p:cNvSpPr>
            <a:spLocks noGrp="1"/>
          </p:cNvSpPr>
          <p:nvPr>
            <p:ph type="sldNum" sz="quarter" idx="5"/>
          </p:nvPr>
        </p:nvSpPr>
        <p:spPr/>
        <p:txBody>
          <a:bodyPr/>
          <a:lstStyle/>
          <a:p>
            <a:fld id="{0B509F8D-AC7F-834B-A1E5-1861C09894EA}" type="slidenum">
              <a:rPr lang="en-US" smtClean="0"/>
              <a:t>62</a:t>
            </a:fld>
            <a:endParaRPr lang="en-US" dirty="0"/>
          </a:p>
        </p:txBody>
      </p:sp>
    </p:spTree>
    <p:extLst>
      <p:ext uri="{BB962C8B-B14F-4D97-AF65-F5344CB8AC3E}">
        <p14:creationId xmlns:p14="http://schemas.microsoft.com/office/powerpoint/2010/main" val="22779998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57A1D0-3994-E1F6-860F-37FE1F097B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007AE5-530D-E655-CCAD-B75FF16D54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CBEB0B-3A2B-D4C1-6267-BD07CC6B7AB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D38EA3C-230F-68B4-CB72-4D857C93CF9B}"/>
              </a:ext>
            </a:extLst>
          </p:cNvPr>
          <p:cNvSpPr>
            <a:spLocks noGrp="1"/>
          </p:cNvSpPr>
          <p:nvPr>
            <p:ph type="sldNum" sz="quarter" idx="5"/>
          </p:nvPr>
        </p:nvSpPr>
        <p:spPr/>
        <p:txBody>
          <a:bodyPr/>
          <a:lstStyle/>
          <a:p>
            <a:fld id="{0B509F8D-AC7F-834B-A1E5-1861C09894EA}" type="slidenum">
              <a:rPr lang="en-US" smtClean="0"/>
              <a:t>64</a:t>
            </a:fld>
            <a:endParaRPr lang="en-US" dirty="0"/>
          </a:p>
        </p:txBody>
      </p:sp>
    </p:spTree>
    <p:extLst>
      <p:ext uri="{BB962C8B-B14F-4D97-AF65-F5344CB8AC3E}">
        <p14:creationId xmlns:p14="http://schemas.microsoft.com/office/powerpoint/2010/main" val="26838408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18C237-2F1C-3F3C-B619-83E5552FC6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234B28-C369-E646-2CF3-3759BAE593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9645E9-209B-7C4A-D204-A36444F4D10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3042869-FAE3-05B3-D7CF-C9A13D9350DA}"/>
              </a:ext>
            </a:extLst>
          </p:cNvPr>
          <p:cNvSpPr>
            <a:spLocks noGrp="1"/>
          </p:cNvSpPr>
          <p:nvPr>
            <p:ph type="sldNum" sz="quarter" idx="5"/>
          </p:nvPr>
        </p:nvSpPr>
        <p:spPr/>
        <p:txBody>
          <a:bodyPr/>
          <a:lstStyle/>
          <a:p>
            <a:fld id="{0B509F8D-AC7F-834B-A1E5-1861C09894EA}" type="slidenum">
              <a:rPr lang="en-US" smtClean="0"/>
              <a:t>65</a:t>
            </a:fld>
            <a:endParaRPr lang="en-US" dirty="0"/>
          </a:p>
        </p:txBody>
      </p:sp>
    </p:spTree>
    <p:extLst>
      <p:ext uri="{BB962C8B-B14F-4D97-AF65-F5344CB8AC3E}">
        <p14:creationId xmlns:p14="http://schemas.microsoft.com/office/powerpoint/2010/main" val="395874020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8FBA9E-767C-ECD6-92D8-37F926A80A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D548FE-0F9A-FB10-95A2-FF33FE3F0F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AC99CC-DC73-9700-915C-01CFB00DA86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8C38074-60AB-1B79-6650-772F76A9193A}"/>
              </a:ext>
            </a:extLst>
          </p:cNvPr>
          <p:cNvSpPr>
            <a:spLocks noGrp="1"/>
          </p:cNvSpPr>
          <p:nvPr>
            <p:ph type="sldNum" sz="quarter" idx="5"/>
          </p:nvPr>
        </p:nvSpPr>
        <p:spPr/>
        <p:txBody>
          <a:bodyPr/>
          <a:lstStyle/>
          <a:p>
            <a:fld id="{0B509F8D-AC7F-834B-A1E5-1861C09894EA}" type="slidenum">
              <a:rPr lang="en-US" smtClean="0"/>
              <a:t>66</a:t>
            </a:fld>
            <a:endParaRPr lang="en-US" dirty="0"/>
          </a:p>
        </p:txBody>
      </p:sp>
    </p:spTree>
    <p:extLst>
      <p:ext uri="{BB962C8B-B14F-4D97-AF65-F5344CB8AC3E}">
        <p14:creationId xmlns:p14="http://schemas.microsoft.com/office/powerpoint/2010/main" val="39312793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1FB68-529D-3B99-6B9A-C579968827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F19452-35A6-1B0A-4580-2583DAE258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A85D07-7F62-706A-4754-72FB4F36FF6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DEECE33-F9A0-FFB0-BE4F-D7B30183BAC0}"/>
              </a:ext>
            </a:extLst>
          </p:cNvPr>
          <p:cNvSpPr>
            <a:spLocks noGrp="1"/>
          </p:cNvSpPr>
          <p:nvPr>
            <p:ph type="sldNum" sz="quarter" idx="5"/>
          </p:nvPr>
        </p:nvSpPr>
        <p:spPr/>
        <p:txBody>
          <a:bodyPr/>
          <a:lstStyle/>
          <a:p>
            <a:fld id="{0B509F8D-AC7F-834B-A1E5-1861C09894EA}" type="slidenum">
              <a:rPr lang="en-US" smtClean="0"/>
              <a:t>67</a:t>
            </a:fld>
            <a:endParaRPr lang="en-US" dirty="0"/>
          </a:p>
        </p:txBody>
      </p:sp>
    </p:spTree>
    <p:extLst>
      <p:ext uri="{BB962C8B-B14F-4D97-AF65-F5344CB8AC3E}">
        <p14:creationId xmlns:p14="http://schemas.microsoft.com/office/powerpoint/2010/main" val="6963359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BE6E57-27F0-DDB4-A023-02CD73C3A9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02418F-807D-D920-2434-655B2E8090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EE962D-5FED-66DF-8118-FEFFF765622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FAA72A4-9C47-FBAC-F4FF-425F3FEA64CB}"/>
              </a:ext>
            </a:extLst>
          </p:cNvPr>
          <p:cNvSpPr>
            <a:spLocks noGrp="1"/>
          </p:cNvSpPr>
          <p:nvPr>
            <p:ph type="sldNum" sz="quarter" idx="5"/>
          </p:nvPr>
        </p:nvSpPr>
        <p:spPr/>
        <p:txBody>
          <a:bodyPr/>
          <a:lstStyle/>
          <a:p>
            <a:fld id="{0B509F8D-AC7F-834B-A1E5-1861C09894EA}" type="slidenum">
              <a:rPr lang="en-US" smtClean="0"/>
              <a:t>68</a:t>
            </a:fld>
            <a:endParaRPr lang="en-US" dirty="0"/>
          </a:p>
        </p:txBody>
      </p:sp>
    </p:spTree>
    <p:extLst>
      <p:ext uri="{BB962C8B-B14F-4D97-AF65-F5344CB8AC3E}">
        <p14:creationId xmlns:p14="http://schemas.microsoft.com/office/powerpoint/2010/main" val="19973074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FEB449-E8CA-2A07-8B01-A38AD6AE7C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82A400-E0A5-9006-CB21-5633E6BE57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C5BC44-911E-9A4D-49D0-DAC4F958B04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1E726B2-33D1-9F8D-F923-59FEA36BD93E}"/>
              </a:ext>
            </a:extLst>
          </p:cNvPr>
          <p:cNvSpPr>
            <a:spLocks noGrp="1"/>
          </p:cNvSpPr>
          <p:nvPr>
            <p:ph type="sldNum" sz="quarter" idx="5"/>
          </p:nvPr>
        </p:nvSpPr>
        <p:spPr/>
        <p:txBody>
          <a:bodyPr/>
          <a:lstStyle/>
          <a:p>
            <a:fld id="{0B509F8D-AC7F-834B-A1E5-1861C09894EA}" type="slidenum">
              <a:rPr lang="en-US" smtClean="0"/>
              <a:t>69</a:t>
            </a:fld>
            <a:endParaRPr lang="en-US" dirty="0"/>
          </a:p>
        </p:txBody>
      </p:sp>
    </p:spTree>
    <p:extLst>
      <p:ext uri="{BB962C8B-B14F-4D97-AF65-F5344CB8AC3E}">
        <p14:creationId xmlns:p14="http://schemas.microsoft.com/office/powerpoint/2010/main" val="37862428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39DD7-3E68-FF69-77CE-3F5F7360E2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4D44D2-C1DD-07E9-55DD-05BC7069B2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A8D05E-7A15-586F-50DC-F7275C37FF6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5774241-14A8-4E73-4706-34A7D085B239}"/>
              </a:ext>
            </a:extLst>
          </p:cNvPr>
          <p:cNvSpPr>
            <a:spLocks noGrp="1"/>
          </p:cNvSpPr>
          <p:nvPr>
            <p:ph type="sldNum" sz="quarter" idx="5"/>
          </p:nvPr>
        </p:nvSpPr>
        <p:spPr/>
        <p:txBody>
          <a:bodyPr/>
          <a:lstStyle/>
          <a:p>
            <a:fld id="{0B509F8D-AC7F-834B-A1E5-1861C09894EA}" type="slidenum">
              <a:rPr lang="en-US" smtClean="0"/>
              <a:t>8</a:t>
            </a:fld>
            <a:endParaRPr lang="en-US" dirty="0"/>
          </a:p>
        </p:txBody>
      </p:sp>
    </p:spTree>
    <p:extLst>
      <p:ext uri="{BB962C8B-B14F-4D97-AF65-F5344CB8AC3E}">
        <p14:creationId xmlns:p14="http://schemas.microsoft.com/office/powerpoint/2010/main" val="63426199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6AC4D-AB66-2D3A-B11F-8CFDA9E142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9DF165-036D-5F6C-A423-3E57299F08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19AAC8-B384-D80B-0114-FE86509A4E4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13C2DF9-659A-C6F3-3709-FD9EE9F337A6}"/>
              </a:ext>
            </a:extLst>
          </p:cNvPr>
          <p:cNvSpPr>
            <a:spLocks noGrp="1"/>
          </p:cNvSpPr>
          <p:nvPr>
            <p:ph type="sldNum" sz="quarter" idx="5"/>
          </p:nvPr>
        </p:nvSpPr>
        <p:spPr/>
        <p:txBody>
          <a:bodyPr/>
          <a:lstStyle/>
          <a:p>
            <a:fld id="{0B509F8D-AC7F-834B-A1E5-1861C09894EA}" type="slidenum">
              <a:rPr lang="en-US" smtClean="0"/>
              <a:t>71</a:t>
            </a:fld>
            <a:endParaRPr lang="en-US" dirty="0"/>
          </a:p>
        </p:txBody>
      </p:sp>
    </p:spTree>
    <p:extLst>
      <p:ext uri="{BB962C8B-B14F-4D97-AF65-F5344CB8AC3E}">
        <p14:creationId xmlns:p14="http://schemas.microsoft.com/office/powerpoint/2010/main" val="34066252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E9E35-22D1-4651-EA1A-B56D5F9811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A01DC5-1DC8-DE37-FF8B-577A791305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01C9CC-77B1-D7EE-F410-C7593C382D9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B46801C-4492-7BFF-6D27-9756CCA13F17}"/>
              </a:ext>
            </a:extLst>
          </p:cNvPr>
          <p:cNvSpPr>
            <a:spLocks noGrp="1"/>
          </p:cNvSpPr>
          <p:nvPr>
            <p:ph type="sldNum" sz="quarter" idx="5"/>
          </p:nvPr>
        </p:nvSpPr>
        <p:spPr/>
        <p:txBody>
          <a:bodyPr/>
          <a:lstStyle/>
          <a:p>
            <a:fld id="{0B509F8D-AC7F-834B-A1E5-1861C09894EA}" type="slidenum">
              <a:rPr lang="en-US" smtClean="0"/>
              <a:t>72</a:t>
            </a:fld>
            <a:endParaRPr lang="en-US" dirty="0"/>
          </a:p>
        </p:txBody>
      </p:sp>
    </p:spTree>
    <p:extLst>
      <p:ext uri="{BB962C8B-B14F-4D97-AF65-F5344CB8AC3E}">
        <p14:creationId xmlns:p14="http://schemas.microsoft.com/office/powerpoint/2010/main" val="21194004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3C189C-F3A8-AB74-5E70-98D35110B0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5303B9-A26D-F1C8-B2CA-D4D0610398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82DA6A-68A0-7DA6-2AA1-BAD74094697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EA14C9E-5CE4-1649-C6D2-1EF7BC767463}"/>
              </a:ext>
            </a:extLst>
          </p:cNvPr>
          <p:cNvSpPr>
            <a:spLocks noGrp="1"/>
          </p:cNvSpPr>
          <p:nvPr>
            <p:ph type="sldNum" sz="quarter" idx="5"/>
          </p:nvPr>
        </p:nvSpPr>
        <p:spPr/>
        <p:txBody>
          <a:bodyPr/>
          <a:lstStyle/>
          <a:p>
            <a:fld id="{0B509F8D-AC7F-834B-A1E5-1861C09894EA}" type="slidenum">
              <a:rPr lang="en-US" smtClean="0"/>
              <a:t>74</a:t>
            </a:fld>
            <a:endParaRPr lang="en-US" dirty="0"/>
          </a:p>
        </p:txBody>
      </p:sp>
    </p:spTree>
    <p:extLst>
      <p:ext uri="{BB962C8B-B14F-4D97-AF65-F5344CB8AC3E}">
        <p14:creationId xmlns:p14="http://schemas.microsoft.com/office/powerpoint/2010/main" val="34452451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3321D7-D55B-4B22-38A7-17A16F9205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B40EDE-F996-3A6B-4EF7-797D108224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5AF95B-CF5D-57C5-A1C2-7B61CDB7154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B32C61B-05E4-FC73-2E8D-9D95FD46CDD9}"/>
              </a:ext>
            </a:extLst>
          </p:cNvPr>
          <p:cNvSpPr>
            <a:spLocks noGrp="1"/>
          </p:cNvSpPr>
          <p:nvPr>
            <p:ph type="sldNum" sz="quarter" idx="5"/>
          </p:nvPr>
        </p:nvSpPr>
        <p:spPr/>
        <p:txBody>
          <a:bodyPr/>
          <a:lstStyle/>
          <a:p>
            <a:fld id="{0B509F8D-AC7F-834B-A1E5-1861C09894EA}" type="slidenum">
              <a:rPr lang="en-US" smtClean="0"/>
              <a:t>75</a:t>
            </a:fld>
            <a:endParaRPr lang="en-US" dirty="0"/>
          </a:p>
        </p:txBody>
      </p:sp>
    </p:spTree>
    <p:extLst>
      <p:ext uri="{BB962C8B-B14F-4D97-AF65-F5344CB8AC3E}">
        <p14:creationId xmlns:p14="http://schemas.microsoft.com/office/powerpoint/2010/main" val="37076490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B299B5-68A2-1ED6-91C6-93A6AB4C3E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40368A-19E1-C17A-F51E-A7667CBB13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0BB79E-C6BA-7A46-85ED-56CE52452CE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A350AC7-632D-5675-3D5F-80AB89469301}"/>
              </a:ext>
            </a:extLst>
          </p:cNvPr>
          <p:cNvSpPr>
            <a:spLocks noGrp="1"/>
          </p:cNvSpPr>
          <p:nvPr>
            <p:ph type="sldNum" sz="quarter" idx="5"/>
          </p:nvPr>
        </p:nvSpPr>
        <p:spPr/>
        <p:txBody>
          <a:bodyPr/>
          <a:lstStyle/>
          <a:p>
            <a:fld id="{0B509F8D-AC7F-834B-A1E5-1861C09894EA}" type="slidenum">
              <a:rPr lang="en-US" smtClean="0"/>
              <a:t>76</a:t>
            </a:fld>
            <a:endParaRPr lang="en-US" dirty="0"/>
          </a:p>
        </p:txBody>
      </p:sp>
    </p:spTree>
    <p:extLst>
      <p:ext uri="{BB962C8B-B14F-4D97-AF65-F5344CB8AC3E}">
        <p14:creationId xmlns:p14="http://schemas.microsoft.com/office/powerpoint/2010/main" val="103956964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4E59D9-8359-2E24-EE04-505B89D907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B7A38C-D39A-DE29-3A98-38124DFAE6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5798FE-398C-F53F-6FDE-88239184D20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797F0D7-805B-0061-EA73-5995598686D5}"/>
              </a:ext>
            </a:extLst>
          </p:cNvPr>
          <p:cNvSpPr>
            <a:spLocks noGrp="1"/>
          </p:cNvSpPr>
          <p:nvPr>
            <p:ph type="sldNum" sz="quarter" idx="5"/>
          </p:nvPr>
        </p:nvSpPr>
        <p:spPr/>
        <p:txBody>
          <a:bodyPr/>
          <a:lstStyle/>
          <a:p>
            <a:fld id="{0B509F8D-AC7F-834B-A1E5-1861C09894EA}" type="slidenum">
              <a:rPr lang="en-US" smtClean="0"/>
              <a:t>77</a:t>
            </a:fld>
            <a:endParaRPr lang="en-US" dirty="0"/>
          </a:p>
        </p:txBody>
      </p:sp>
    </p:spTree>
    <p:extLst>
      <p:ext uri="{BB962C8B-B14F-4D97-AF65-F5344CB8AC3E}">
        <p14:creationId xmlns:p14="http://schemas.microsoft.com/office/powerpoint/2010/main" val="141125722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63F572-F42B-6BBF-05A6-9CBA79192F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DB734D-DF27-26BF-2BC7-C278A0BB60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EDAF21-7855-17C1-1812-ADF284C140A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D123B88-29E3-A492-C784-4F5436DF68CA}"/>
              </a:ext>
            </a:extLst>
          </p:cNvPr>
          <p:cNvSpPr>
            <a:spLocks noGrp="1"/>
          </p:cNvSpPr>
          <p:nvPr>
            <p:ph type="sldNum" sz="quarter" idx="5"/>
          </p:nvPr>
        </p:nvSpPr>
        <p:spPr/>
        <p:txBody>
          <a:bodyPr/>
          <a:lstStyle/>
          <a:p>
            <a:fld id="{0B509F8D-AC7F-834B-A1E5-1861C09894EA}" type="slidenum">
              <a:rPr lang="en-US" smtClean="0"/>
              <a:t>78</a:t>
            </a:fld>
            <a:endParaRPr lang="en-US" dirty="0"/>
          </a:p>
        </p:txBody>
      </p:sp>
    </p:spTree>
    <p:extLst>
      <p:ext uri="{BB962C8B-B14F-4D97-AF65-F5344CB8AC3E}">
        <p14:creationId xmlns:p14="http://schemas.microsoft.com/office/powerpoint/2010/main" val="37883791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EE8814-654E-2EE9-78BE-863C67D325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0CDAE9-2139-6806-17F2-8F03C35C27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2FD17D-19BF-A845-7722-691DE5402B8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1B031DD-DA87-1A19-A2F4-E5D6741DB45B}"/>
              </a:ext>
            </a:extLst>
          </p:cNvPr>
          <p:cNvSpPr>
            <a:spLocks noGrp="1"/>
          </p:cNvSpPr>
          <p:nvPr>
            <p:ph type="sldNum" sz="quarter" idx="5"/>
          </p:nvPr>
        </p:nvSpPr>
        <p:spPr/>
        <p:txBody>
          <a:bodyPr/>
          <a:lstStyle/>
          <a:p>
            <a:fld id="{0B509F8D-AC7F-834B-A1E5-1861C09894EA}" type="slidenum">
              <a:rPr lang="en-US" smtClean="0"/>
              <a:t>9</a:t>
            </a:fld>
            <a:endParaRPr lang="en-US" dirty="0"/>
          </a:p>
        </p:txBody>
      </p:sp>
    </p:spTree>
    <p:extLst>
      <p:ext uri="{BB962C8B-B14F-4D97-AF65-F5344CB8AC3E}">
        <p14:creationId xmlns:p14="http://schemas.microsoft.com/office/powerpoint/2010/main" val="3409419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368FF3-8C01-12D3-0FDB-C700CD6ECA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9AEF5D-D75E-E35E-A56A-4B538EBB33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4B6FAB-3BC7-A395-BC28-98D92D855C7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FC8A82D-96A0-D450-CE7D-BB17EE61F556}"/>
              </a:ext>
            </a:extLst>
          </p:cNvPr>
          <p:cNvSpPr>
            <a:spLocks noGrp="1"/>
          </p:cNvSpPr>
          <p:nvPr>
            <p:ph type="sldNum" sz="quarter" idx="5"/>
          </p:nvPr>
        </p:nvSpPr>
        <p:spPr/>
        <p:txBody>
          <a:bodyPr/>
          <a:lstStyle/>
          <a:p>
            <a:fld id="{0B509F8D-AC7F-834B-A1E5-1861C09894EA}" type="slidenum">
              <a:rPr lang="en-US" smtClean="0"/>
              <a:t>11</a:t>
            </a:fld>
            <a:endParaRPr lang="en-US" dirty="0"/>
          </a:p>
        </p:txBody>
      </p:sp>
    </p:spTree>
    <p:extLst>
      <p:ext uri="{BB962C8B-B14F-4D97-AF65-F5344CB8AC3E}">
        <p14:creationId xmlns:p14="http://schemas.microsoft.com/office/powerpoint/2010/main" val="600988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D8823-0C59-3C9C-4269-851CDD2D54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FCA8DF-1AD7-6AFC-0E98-F184DEC5ED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9F0733-E86A-3269-8E3E-6C540132FE1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F9B55C7-DCC3-B94B-6E19-76F1FC7469C1}"/>
              </a:ext>
            </a:extLst>
          </p:cNvPr>
          <p:cNvSpPr>
            <a:spLocks noGrp="1"/>
          </p:cNvSpPr>
          <p:nvPr>
            <p:ph type="sldNum" sz="quarter" idx="5"/>
          </p:nvPr>
        </p:nvSpPr>
        <p:spPr/>
        <p:txBody>
          <a:bodyPr/>
          <a:lstStyle/>
          <a:p>
            <a:fld id="{0B509F8D-AC7F-834B-A1E5-1861C09894EA}" type="slidenum">
              <a:rPr lang="en-US" smtClean="0"/>
              <a:t>12</a:t>
            </a:fld>
            <a:endParaRPr lang="en-US" dirty="0"/>
          </a:p>
        </p:txBody>
      </p:sp>
    </p:spTree>
    <p:extLst>
      <p:ext uri="{BB962C8B-B14F-4D97-AF65-F5344CB8AC3E}">
        <p14:creationId xmlns:p14="http://schemas.microsoft.com/office/powerpoint/2010/main" val="78702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E9D3EE-036F-B303-F8A0-38935B2F16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6D904A-677E-1CEB-E4C0-302A48170F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DCFBB2-87F4-F206-182F-45C5C912525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5469682-5464-EA4F-962F-FD03B98B8E4F}"/>
              </a:ext>
            </a:extLst>
          </p:cNvPr>
          <p:cNvSpPr>
            <a:spLocks noGrp="1"/>
          </p:cNvSpPr>
          <p:nvPr>
            <p:ph type="sldNum" sz="quarter" idx="5"/>
          </p:nvPr>
        </p:nvSpPr>
        <p:spPr/>
        <p:txBody>
          <a:bodyPr/>
          <a:lstStyle/>
          <a:p>
            <a:fld id="{0B509F8D-AC7F-834B-A1E5-1861C09894EA}" type="slidenum">
              <a:rPr lang="en-US" smtClean="0"/>
              <a:t>13</a:t>
            </a:fld>
            <a:endParaRPr lang="en-US" dirty="0"/>
          </a:p>
        </p:txBody>
      </p:sp>
    </p:spTree>
    <p:extLst>
      <p:ext uri="{BB962C8B-B14F-4D97-AF65-F5344CB8AC3E}">
        <p14:creationId xmlns:p14="http://schemas.microsoft.com/office/powerpoint/2010/main" val="6960452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sv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dirty="0"/>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lvl1pPr>
          </a:lstStyle>
          <a:p>
            <a:pPr lvl="0"/>
            <a:r>
              <a:rPr lang="en-US" dirty="0"/>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lvl1pPr>
          </a:lstStyle>
          <a:p>
            <a:pPr lvl="0"/>
            <a:r>
              <a:rPr lang="en-US" dirty="0"/>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A7A55D6C-1CDB-4CD7-AAA2-9D100ECD57F0}"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anchor="b"/>
          <a:lstStyle>
            <a:lvl1pPr>
              <a:defRPr sz="8000"/>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615341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anchor="ctr"/>
          <a:lstStyle>
            <a:lvl1pPr marL="0" indent="0" algn="ctr">
              <a:buNone/>
              <a:defRPr/>
            </a:lvl1pPr>
          </a:lstStyle>
          <a:p>
            <a:r>
              <a:rPr lang="en-US"/>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anchor="b">
            <a:spAutoFit/>
          </a:bodyPr>
          <a:lstStyle>
            <a:lvl1pPr marL="0" indent="0">
              <a:buNone/>
              <a:defRPr sz="1200">
                <a:solidFill>
                  <a:schemeClr val="bg1"/>
                </a:solidFill>
              </a:defRPr>
            </a:lvl1pPr>
            <a:lvl5pPr>
              <a:defRPr/>
            </a:lvl5pPr>
          </a:lstStyle>
          <a:p>
            <a:pPr lvl="0"/>
            <a:r>
              <a:rPr lang="en-US" dirty="0"/>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527333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a:lstStyle>
            <a:lvl1pPr algn="r">
              <a:defRPr/>
            </a:lvl1p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anchor="b">
            <a:spAutoFit/>
          </a:bodyPr>
          <a:lstStyle>
            <a:lvl1pPr marL="0" indent="0" algn="l">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30720868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a:lstStyle>
            <a:lvl1pPr>
              <a:defRPr b="1" i="0">
                <a:latin typeface="+mj-lt"/>
              </a:defRPr>
            </a:lvl1pPr>
          </a:lstStyle>
          <a:p>
            <a:r>
              <a:rPr lang="en-US" dirty="0"/>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9557010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87698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a:lstStyle>
            <a:lvl1pPr>
              <a:defRPr b="1" i="0">
                <a:latin typeface="Artifakt LegendOfc" panose="020B0504020101020102" pitchFamily="34" charset="77"/>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132427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 name="Title 1"/>
          <p:cNvSpPr>
            <a:spLocks noGrp="1"/>
          </p:cNvSpPr>
          <p:nvPr>
            <p:ph type="title"/>
          </p:nvPr>
        </p:nvSpPr>
        <p:spPr>
          <a:xfrm>
            <a:off x="736980" y="731521"/>
            <a:ext cx="7670420" cy="1218795"/>
          </a:xfrm>
        </p:spPr>
        <p:txBody>
          <a:bodyPr/>
          <a:lstStyle>
            <a:lvl1pPr>
              <a:defRPr sz="4400" b="1" i="0">
                <a:latin typeface="+mj-lt"/>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a:lnSpc>
                <a:spcPct val="90000"/>
              </a:lnSpc>
              <a:spcBef>
                <a:spcPct val="0"/>
              </a:spcBef>
            </a:pPr>
            <a:r>
              <a:rPr lang="en-US" dirty="0"/>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a:lstStyle/>
          <a:p>
            <a:endParaRPr lang="en-US" dirty="0"/>
          </a:p>
        </p:txBody>
      </p:sp>
    </p:spTree>
    <p:extLst>
      <p:ext uri="{BB962C8B-B14F-4D97-AF65-F5344CB8AC3E}">
        <p14:creationId xmlns:p14="http://schemas.microsoft.com/office/powerpoint/2010/main" val="3515521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44106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062534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057849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solidFill>
                  <a:schemeClr val="bg1"/>
                </a:solidFill>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3231839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17600"/>
          </a:xfrm>
        </p:spPr>
        <p:txBody>
          <a:bodyPr anchor="b"/>
          <a:lstStyle>
            <a:lvl1pPr>
              <a:lnSpc>
                <a:spcPct val="90000"/>
              </a:lnSpc>
              <a:defRPr sz="8000" b="1" i="0">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189724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10139293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36210248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90784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anchor="b">
            <a:spAutoFit/>
          </a:bodyPr>
          <a:lstStyle>
            <a:lvl1pPr marL="0" indent="0">
              <a:buNone/>
              <a:defRPr sz="12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40179437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anchor="b">
            <a:noAutofit/>
          </a:bodyPr>
          <a:lstStyle>
            <a:lvl1pPr marL="0" indent="0">
              <a:buNone/>
              <a:defRPr lang="en-US" sz="1200" kern="1200" dirty="0">
                <a:solidFill>
                  <a:schemeClr val="bg1">
                    <a:lumMod val="65000"/>
                  </a:schemeClr>
                </a:solidFill>
                <a:latin typeface="+mn-lt"/>
                <a:ea typeface="+mn-ea"/>
                <a:cs typeface="+mn-cs"/>
              </a:defRPr>
            </a:lvl1pPr>
          </a:lstStyle>
          <a:p>
            <a:pPr lvl="0"/>
            <a:r>
              <a:rPr lang="en-US" dirty="0"/>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600"/>
              </a:spcBef>
            </a:pPr>
            <a:r>
              <a:rPr lang="en-US" sz="1200" dirty="0">
                <a:solidFill>
                  <a:schemeClr val="bg1">
                    <a:lumMod val="65000"/>
                  </a:schemeClr>
                </a:solidFill>
              </a:rPr>
              <a:t>© </a:t>
            </a:r>
            <a:fld id="{D7685BFE-E355-4955-A651-C86618A915FB}"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Tree>
    <p:extLst>
      <p:ext uri="{BB962C8B-B14F-4D97-AF65-F5344CB8AC3E}">
        <p14:creationId xmlns:p14="http://schemas.microsoft.com/office/powerpoint/2010/main" val="18104409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4520" y="384051"/>
            <a:ext cx="16532352" cy="833685"/>
          </a:xfrm>
          <a:prstGeom prst="rect">
            <a:avLst/>
          </a:prstGeom>
        </p:spPr>
        <p:txBody>
          <a:bodyPr lIns="57528" tIns="28763" rIns="57528" bIns="28763"/>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834520" y="2263140"/>
            <a:ext cx="16532352" cy="7063740"/>
          </a:xfrm>
          <a:prstGeom prst="rect">
            <a:avLst/>
          </a:prstGeom>
        </p:spPr>
        <p:txBody>
          <a:bodyPr lIns="57528" tIns="28763" rIns="57528" bIns="28763"/>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11"/>
          </p:nvPr>
        </p:nvSpPr>
        <p:spPr>
          <a:xfrm>
            <a:off x="8767208" y="9719084"/>
            <a:ext cx="753592" cy="546496"/>
          </a:xfrm>
          <a:prstGeom prst="rect">
            <a:avLst/>
          </a:prstGeom>
        </p:spPr>
        <p:txBody>
          <a:bodyPr anchor="ctr"/>
          <a:lstStyle>
            <a:lvl1pPr algn="ctr">
              <a:defRPr sz="2200">
                <a:latin typeface="Frutiger Next LT W1G" pitchFamily="34" charset="0"/>
              </a:defRPr>
            </a:lvl1pPr>
          </a:lstStyle>
          <a:p>
            <a:pPr defTabSz="1132050"/>
            <a:fld id="{F734506C-EF52-4FF2-9904-C2A4DBD83A4B}" type="slidenum">
              <a:rPr lang="en-US" smtClean="0">
                <a:solidFill>
                  <a:srgbClr val="000000"/>
                </a:solidFill>
              </a:rPr>
              <a:pPr defTabSz="1132050"/>
              <a:t>‹#›</a:t>
            </a:fld>
            <a:endParaRPr lang="en-US" dirty="0">
              <a:solidFill>
                <a:srgbClr val="000000"/>
              </a:solidFill>
            </a:endParaRPr>
          </a:p>
        </p:txBody>
      </p:sp>
    </p:spTree>
    <p:extLst>
      <p:ext uri="{BB962C8B-B14F-4D97-AF65-F5344CB8AC3E}">
        <p14:creationId xmlns:p14="http://schemas.microsoft.com/office/powerpoint/2010/main" val="2358278194"/>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dirty="0"/>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lvl1pPr>
          </a:lstStyle>
          <a:p>
            <a:pPr lvl="0"/>
            <a:r>
              <a:rPr lang="en-US" dirty="0"/>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lvl1pPr>
          </a:lstStyle>
          <a:p>
            <a:pPr lvl="0"/>
            <a:r>
              <a:rPr lang="en-US" dirty="0"/>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A7A55D6C-1CDB-4CD7-AAA2-9D100ECD57F0}"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anchor="b"/>
          <a:lstStyle>
            <a:lvl1pPr>
              <a:defRPr sz="8000"/>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26996984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17600"/>
          </a:xfrm>
        </p:spPr>
        <p:txBody>
          <a:bodyPr anchor="b"/>
          <a:lstStyle>
            <a:lvl1pPr>
              <a:lnSpc>
                <a:spcPct val="90000"/>
              </a:lnSpc>
              <a:defRPr sz="8000" b="1" i="0">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9203316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0BFED481-ECBD-4516-A99F-C010FA71F182}"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anchor="b"/>
          <a:lstStyle>
            <a:lvl1pPr>
              <a:defRPr sz="8000">
                <a:solidFill>
                  <a:schemeClr val="bg1"/>
                </a:solidFill>
              </a:defRPr>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1877380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46768"/>
          </a:xfrm>
        </p:spPr>
        <p:txBody>
          <a:bodyPr anchor="b"/>
          <a:lstStyle>
            <a:lvl1pPr>
              <a:lnSpc>
                <a:spcPct val="90000"/>
              </a:lnSpc>
              <a:defRPr sz="8000" b="1" i="0">
                <a:solidFill>
                  <a:schemeClr val="bg1"/>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4961013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0BFED481-ECBD-4516-A99F-C010FA71F182}"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anchor="b"/>
          <a:lstStyle>
            <a:lvl1pPr>
              <a:defRPr sz="8000">
                <a:solidFill>
                  <a:schemeClr val="bg1"/>
                </a:solidFill>
              </a:defRPr>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10374137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anchor="b">
            <a:spAutoFit/>
          </a:bodyPr>
          <a:lstStyle>
            <a:lvl1pPr marL="0" indent="0" algn="r">
              <a:buNone/>
              <a:defRPr sz="12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a:spAutoFit/>
          </a:bodyPr>
          <a:lstStyle>
            <a:lvl1pPr marL="0" indent="0">
              <a:buNone/>
              <a:defRPr sz="28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a:spAutoFit/>
          </a:bodyPr>
          <a:lstStyle>
            <a:lvl1pPr marL="0" indent="0">
              <a:buNone/>
              <a:defRPr sz="22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a:lstStyle>
            <a:lvl1pPr algn="l">
              <a:defRPr>
                <a:solidFill>
                  <a:schemeClr val="bg1">
                    <a:lumMod val="50000"/>
                  </a:schemeClr>
                </a:solidFill>
              </a:defRPr>
            </a:lvl1p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50000"/>
                  </a:schemeClr>
                </a:solidFill>
              </a:rPr>
              <a:t>© </a:t>
            </a:r>
            <a:fld id="{EAD5FACD-C283-4FF3-BBD1-122C8E24DE05}" type="datetimeyyyy">
              <a:rPr lang="en-US" sz="1200" smtClean="0">
                <a:solidFill>
                  <a:schemeClr val="bg1">
                    <a:lumMod val="50000"/>
                  </a:schemeClr>
                </a:solidFill>
              </a:rPr>
              <a:pPr>
                <a:lnSpc>
                  <a:spcPct val="90000"/>
                </a:lnSpc>
                <a:spcBef>
                  <a:spcPts val="600"/>
                </a:spcBef>
              </a:pPr>
              <a:t>2025</a:t>
            </a:fld>
            <a:r>
              <a:rPr lang="en-US" sz="1200" dirty="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anchor="b"/>
          <a:lstStyle>
            <a:lvl1pPr>
              <a:lnSpc>
                <a:spcPct val="90000"/>
              </a:lnSpc>
              <a:defRPr sz="8000" b="1" i="0">
                <a:latin typeface="+mj-lt"/>
              </a:defRPr>
            </a:lvl1pPr>
          </a:lstStyle>
          <a:p>
            <a:r>
              <a:rPr lang="en-US" dirty="0"/>
              <a:t>Presentation title can extend to two lines</a:t>
            </a:r>
          </a:p>
        </p:txBody>
      </p:sp>
    </p:spTree>
    <p:extLst>
      <p:ext uri="{BB962C8B-B14F-4D97-AF65-F5344CB8AC3E}">
        <p14:creationId xmlns:p14="http://schemas.microsoft.com/office/powerpoint/2010/main" val="16516660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anchor="b"/>
          <a:lstStyle>
            <a:lvl1pPr>
              <a:lnSpc>
                <a:spcPct val="90000"/>
              </a:lnSpc>
              <a:defRPr sz="8000" b="1" i="0">
                <a:latin typeface="+mj-lt"/>
              </a:defRPr>
            </a:lvl1pPr>
          </a:lstStyle>
          <a:p>
            <a:r>
              <a:rPr lang="en-US" dirty="0"/>
              <a:t>Divider title can</a:t>
            </a:r>
            <a:br>
              <a:rPr lang="en-US" dirty="0"/>
            </a:br>
            <a:r>
              <a:rPr lang="en-US" dirty="0"/>
              <a:t>extend to two lines</a:t>
            </a:r>
          </a:p>
        </p:txBody>
      </p:sp>
    </p:spTree>
    <p:extLst>
      <p:ext uri="{BB962C8B-B14F-4D97-AF65-F5344CB8AC3E}">
        <p14:creationId xmlns:p14="http://schemas.microsoft.com/office/powerpoint/2010/main" val="29429867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xam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a:lstStyle>
            <a:lvl3pPr marL="1433513" indent="-284163">
              <a:defRPr/>
            </a:lvl3pPr>
          </a:lstStyle>
          <a:p>
            <a:pPr lvl="0"/>
            <a:r>
              <a:rPr lang="en-US" dirty="0"/>
              <a:t>Click to edit Master text styles</a:t>
            </a:r>
          </a:p>
          <a:p>
            <a:pPr lvl="1"/>
            <a:r>
              <a:rPr lang="en-US" dirty="0"/>
              <a:t>Second level</a:t>
            </a:r>
          </a:p>
          <a:p>
            <a:pPr lvl="2"/>
            <a:r>
              <a:rPr lang="en-US" dirty="0"/>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2021934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a:r>
              <a:rPr lang="en-US" dirty="0"/>
              <a:t>Click to edit Master text styles</a:t>
            </a:r>
          </a:p>
          <a:p>
            <a:pPr lvl="1"/>
            <a:r>
              <a:rPr lang="en-US" dirty="0"/>
              <a:t>Second level</a:t>
            </a:r>
          </a:p>
          <a:p>
            <a:pPr lvl="2"/>
            <a:r>
              <a:rPr lang="en-US" dirty="0"/>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032474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384421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anchor="ctr"/>
          <a:lstStyle>
            <a:lvl1pPr marL="0" indent="0" algn="ctr">
              <a:buNone/>
              <a:defRPr/>
            </a:lvl1pPr>
          </a:lstStyle>
          <a:p>
            <a:r>
              <a:rPr lang="en-US"/>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anchor="b">
            <a:spAutoFit/>
          </a:bodyPr>
          <a:lstStyle>
            <a:lvl1pPr marL="0" indent="0">
              <a:buNone/>
              <a:defRPr sz="1200">
                <a:solidFill>
                  <a:schemeClr val="bg1"/>
                </a:solidFill>
              </a:defRPr>
            </a:lvl1pPr>
            <a:lvl5pPr>
              <a:defRPr/>
            </a:lvl5pPr>
          </a:lstStyle>
          <a:p>
            <a:pPr lvl="0"/>
            <a:r>
              <a:rPr lang="en-US" dirty="0"/>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061547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a:lstStyle>
            <a:lvl1pPr algn="r">
              <a:defRPr/>
            </a:lvl1p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anchor="b">
            <a:spAutoFit/>
          </a:bodyPr>
          <a:lstStyle>
            <a:lvl1pPr marL="0" indent="0" algn="l">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5268579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a:lstStyle>
            <a:lvl1pPr>
              <a:defRPr b="1" i="0">
                <a:latin typeface="+mj-lt"/>
              </a:defRPr>
            </a:lvl1pPr>
          </a:lstStyle>
          <a:p>
            <a:r>
              <a:rPr lang="en-US" dirty="0"/>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22578682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23908958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a:lstStyle>
            <a:lvl1pPr>
              <a:defRPr b="1" i="0">
                <a:latin typeface="Artifakt LegendOfc" panose="020B0504020101020102" pitchFamily="34" charset="77"/>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5785512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46768"/>
          </a:xfrm>
        </p:spPr>
        <p:txBody>
          <a:bodyPr anchor="b"/>
          <a:lstStyle>
            <a:lvl1pPr>
              <a:lnSpc>
                <a:spcPct val="90000"/>
              </a:lnSpc>
              <a:defRPr sz="8000" b="1" i="0">
                <a:solidFill>
                  <a:schemeClr val="bg1"/>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34308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 name="Title 1"/>
          <p:cNvSpPr>
            <a:spLocks noGrp="1"/>
          </p:cNvSpPr>
          <p:nvPr>
            <p:ph type="title"/>
          </p:nvPr>
        </p:nvSpPr>
        <p:spPr>
          <a:xfrm>
            <a:off x="736980" y="731521"/>
            <a:ext cx="7670420" cy="1218795"/>
          </a:xfrm>
        </p:spPr>
        <p:txBody>
          <a:bodyPr/>
          <a:lstStyle>
            <a:lvl1pPr>
              <a:defRPr sz="4400" b="1" i="0">
                <a:latin typeface="+mj-lt"/>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a:lnSpc>
                <a:spcPct val="90000"/>
              </a:lnSpc>
              <a:spcBef>
                <a:spcPct val="0"/>
              </a:spcBef>
            </a:pPr>
            <a:r>
              <a:rPr lang="en-US" dirty="0"/>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a:lstStyle/>
          <a:p>
            <a:endParaRPr lang="en-US" dirty="0"/>
          </a:p>
        </p:txBody>
      </p:sp>
    </p:spTree>
    <p:extLst>
      <p:ext uri="{BB962C8B-B14F-4D97-AF65-F5344CB8AC3E}">
        <p14:creationId xmlns:p14="http://schemas.microsoft.com/office/powerpoint/2010/main" val="10857150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871841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97380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2386371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solidFill>
                  <a:schemeClr val="bg1"/>
                </a:solidFill>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9578402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26554176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19182281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8887566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anchor="b">
            <a:spAutoFit/>
          </a:bodyPr>
          <a:lstStyle>
            <a:lvl1pPr marL="0" indent="0">
              <a:buNone/>
              <a:defRPr sz="12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2357205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anchor="b">
            <a:noAutofit/>
          </a:bodyPr>
          <a:lstStyle>
            <a:lvl1pPr marL="0" indent="0">
              <a:buNone/>
              <a:defRPr lang="en-US" sz="1200" kern="1200" dirty="0">
                <a:solidFill>
                  <a:schemeClr val="bg1">
                    <a:lumMod val="65000"/>
                  </a:schemeClr>
                </a:solidFill>
                <a:latin typeface="+mn-lt"/>
                <a:ea typeface="+mn-ea"/>
                <a:cs typeface="+mn-cs"/>
              </a:defRPr>
            </a:lvl1pPr>
          </a:lstStyle>
          <a:p>
            <a:pPr lvl="0"/>
            <a:r>
              <a:rPr lang="en-US" dirty="0"/>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600"/>
              </a:spcBef>
            </a:pPr>
            <a:r>
              <a:rPr lang="en-US" sz="1200" dirty="0">
                <a:solidFill>
                  <a:schemeClr val="bg1">
                    <a:lumMod val="65000"/>
                  </a:schemeClr>
                </a:solidFill>
              </a:rPr>
              <a:t>© </a:t>
            </a:r>
            <a:fld id="{D7685BFE-E355-4955-A651-C86618A915FB}"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Tree>
    <p:extLst>
      <p:ext uri="{BB962C8B-B14F-4D97-AF65-F5344CB8AC3E}">
        <p14:creationId xmlns:p14="http://schemas.microsoft.com/office/powerpoint/2010/main" val="10434270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anchor="b">
            <a:spAutoFit/>
          </a:bodyPr>
          <a:lstStyle>
            <a:lvl1pPr marL="0" indent="0" algn="r">
              <a:buNone/>
              <a:defRPr sz="12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a:spAutoFit/>
          </a:bodyPr>
          <a:lstStyle>
            <a:lvl1pPr marL="0" indent="0">
              <a:buNone/>
              <a:defRPr sz="28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a:spAutoFit/>
          </a:bodyPr>
          <a:lstStyle>
            <a:lvl1pPr marL="0" indent="0">
              <a:buNone/>
              <a:defRPr sz="22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a:lstStyle>
            <a:lvl1pPr algn="l">
              <a:defRPr>
                <a:solidFill>
                  <a:schemeClr val="bg1">
                    <a:lumMod val="50000"/>
                  </a:schemeClr>
                </a:solidFill>
              </a:defRPr>
            </a:lvl1p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50000"/>
                  </a:schemeClr>
                </a:solidFill>
              </a:rPr>
              <a:t>© </a:t>
            </a:r>
            <a:fld id="{EAD5FACD-C283-4FF3-BBD1-122C8E24DE05}" type="datetimeyyyy">
              <a:rPr lang="en-US" sz="1200" smtClean="0">
                <a:solidFill>
                  <a:schemeClr val="bg1">
                    <a:lumMod val="50000"/>
                  </a:schemeClr>
                </a:solidFill>
              </a:rPr>
              <a:pPr>
                <a:lnSpc>
                  <a:spcPct val="90000"/>
                </a:lnSpc>
                <a:spcBef>
                  <a:spcPts val="600"/>
                </a:spcBef>
              </a:pPr>
              <a:t>2025</a:t>
            </a:fld>
            <a:r>
              <a:rPr lang="en-US" sz="1200" dirty="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anchor="b"/>
          <a:lstStyle>
            <a:lvl1pPr>
              <a:lnSpc>
                <a:spcPct val="90000"/>
              </a:lnSpc>
              <a:defRPr sz="8000" b="1" i="0">
                <a:latin typeface="+mj-lt"/>
              </a:defRPr>
            </a:lvl1pPr>
          </a:lstStyle>
          <a:p>
            <a:r>
              <a:rPr lang="en-US" dirty="0"/>
              <a:t>Presentation title can extend to two lines</a:t>
            </a:r>
          </a:p>
        </p:txBody>
      </p:sp>
    </p:spTree>
    <p:extLst>
      <p:ext uri="{BB962C8B-B14F-4D97-AF65-F5344CB8AC3E}">
        <p14:creationId xmlns:p14="http://schemas.microsoft.com/office/powerpoint/2010/main" val="1506084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anchor="b"/>
          <a:lstStyle>
            <a:lvl1pPr>
              <a:lnSpc>
                <a:spcPct val="90000"/>
              </a:lnSpc>
              <a:defRPr sz="8000" b="1" i="0">
                <a:latin typeface="+mj-lt"/>
              </a:defRPr>
            </a:lvl1pPr>
          </a:lstStyle>
          <a:p>
            <a:r>
              <a:rPr lang="en-US" dirty="0"/>
              <a:t>Divider title can</a:t>
            </a:r>
            <a:br>
              <a:rPr lang="en-US" dirty="0"/>
            </a:br>
            <a:r>
              <a:rPr lang="en-US" dirty="0"/>
              <a:t>extend to two lines</a:t>
            </a:r>
          </a:p>
        </p:txBody>
      </p:sp>
    </p:spTree>
    <p:extLst>
      <p:ext uri="{BB962C8B-B14F-4D97-AF65-F5344CB8AC3E}">
        <p14:creationId xmlns:p14="http://schemas.microsoft.com/office/powerpoint/2010/main" val="1330751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hasCustomPrompt="1"/>
          </p:nvPr>
        </p:nvSpPr>
        <p:spPr/>
        <p:txBody>
          <a:bodyPr/>
          <a:lstStyle>
            <a:lvl1pPr>
              <a:defRPr/>
            </a:lvl1pPr>
          </a:lstStyle>
          <a:p>
            <a:r>
              <a:rPr lang="en-US" dirty="0"/>
              <a:t>Learning Objectives</a:t>
            </a:r>
          </a:p>
        </p:txBody>
      </p:sp>
    </p:spTree>
    <p:extLst>
      <p:ext uri="{BB962C8B-B14F-4D97-AF65-F5344CB8AC3E}">
        <p14:creationId xmlns:p14="http://schemas.microsoft.com/office/powerpoint/2010/main" val="114857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a:r>
              <a:rPr lang="en-US"/>
              <a:t>Click to edit Master text styles</a:t>
            </a:r>
          </a:p>
          <a:p>
            <a:pPr lvl="1"/>
            <a:r>
              <a:rPr lang="en-US"/>
              <a:t>Second level</a:t>
            </a:r>
          </a:p>
          <a:p>
            <a:pPr lvl="2"/>
            <a:r>
              <a:rPr lang="en-US"/>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460059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371263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theme" Target="../theme/theme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75597"/>
          </a:xfrm>
          <a:prstGeom prst="rect">
            <a:avLst/>
          </a:prstGeom>
        </p:spPr>
        <p:txBody>
          <a:bodyPr vert="horz" wrap="square" lIns="0" tIns="0" rIns="0" bIns="0" rtlCol="0" anchor="t" anchorCtr="0">
            <a:spAutoFit/>
          </a:bodyPr>
          <a:lstStyle/>
          <a:p>
            <a:r>
              <a:rPr lang="en-US" dirty="0"/>
              <a:t>Learning Objectives</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endParaRPr lang="en-US" dirty="0"/>
          </a:p>
        </p:txBody>
      </p:sp>
    </p:spTree>
    <p:extLst>
      <p:ext uri="{BB962C8B-B14F-4D97-AF65-F5344CB8AC3E}">
        <p14:creationId xmlns:p14="http://schemas.microsoft.com/office/powerpoint/2010/main" val="1519946592"/>
      </p:ext>
    </p:extLst>
  </p:cSld>
  <p:clrMap bg1="lt1" tx1="dk1" bg2="lt2" tx2="dk2" accent1="accent1" accent2="accent2" accent3="accent3" accent4="accent4" accent5="accent5" accent6="accent6" hlink="hlink" folHlink="folHlink"/>
  <p:sldLayoutIdLst>
    <p:sldLayoutId id="2147483662" r:id="rId1"/>
    <p:sldLayoutId id="2147483664" r:id="rId2"/>
    <p:sldLayoutId id="2147483690" r:id="rId3"/>
    <p:sldLayoutId id="2147483691" r:id="rId4"/>
    <p:sldLayoutId id="2147483675" r:id="rId5"/>
    <p:sldLayoutId id="2147483676" r:id="rId6"/>
    <p:sldLayoutId id="2147483680" r:id="rId7"/>
    <p:sldLayoutId id="2147483681" r:id="rId8"/>
    <p:sldLayoutId id="2147483685" r:id="rId9"/>
    <p:sldLayoutId id="2147483686" r:id="rId10"/>
    <p:sldLayoutId id="2147483682" r:id="rId11"/>
    <p:sldLayoutId id="2147483692" r:id="rId12"/>
    <p:sldLayoutId id="2147483683" r:id="rId13"/>
    <p:sldLayoutId id="2147483684" r:id="rId14"/>
    <p:sldLayoutId id="2147483694" r:id="rId15"/>
    <p:sldLayoutId id="2147483667" r:id="rId16"/>
    <p:sldLayoutId id="2147483673" r:id="rId17"/>
    <p:sldLayoutId id="2147483659" r:id="rId18"/>
    <p:sldLayoutId id="2147483693" r:id="rId19"/>
    <p:sldLayoutId id="2147483688" r:id="rId20"/>
    <p:sldLayoutId id="2147483689" r:id="rId21"/>
    <p:sldLayoutId id="2147483674" r:id="rId22"/>
    <p:sldLayoutId id="2147483687" r:id="rId23"/>
    <p:sldLayoutId id="2147483669" r:id="rId24"/>
    <p:sldLayoutId id="2147483720" r:id="rId25"/>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97142"/>
          </a:xfrm>
          <a:prstGeom prst="rect">
            <a:avLst/>
          </a:prstGeom>
        </p:spPr>
        <p:txBody>
          <a:bodyPr vert="horz" wrap="square" lIns="0" tIns="0" rIns="0" bIns="0" rtlCol="0" anchor="t" anchorCtr="0">
            <a:spAutoFit/>
          </a:bodyPr>
          <a:lstStyle/>
          <a:p>
            <a:r>
              <a:rPr lang="en-US" dirty="0"/>
              <a:t>Click to edit Cert Master title style</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endParaRPr lang="en-US" dirty="0"/>
          </a:p>
        </p:txBody>
      </p:sp>
    </p:spTree>
    <p:extLst>
      <p:ext uri="{BB962C8B-B14F-4D97-AF65-F5344CB8AC3E}">
        <p14:creationId xmlns:p14="http://schemas.microsoft.com/office/powerpoint/2010/main" val="3620896959"/>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717" r:id="rId22"/>
    <p:sldLayoutId id="2147483718" r:id="rId23"/>
    <p:sldLayoutId id="2147483719" r:id="rId2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50000"/>
        </a:lnSpc>
        <a:spcBef>
          <a:spcPts val="4000"/>
        </a:spcBef>
        <a:buClr>
          <a:schemeClr val="tx2"/>
        </a:buClr>
        <a:buFont typeface="Artifakt ElementOfc" panose="020B0504010101010104" pitchFamily="34" charset="0"/>
        <a:buChar char=" "/>
        <a:defRPr sz="3200" b="1" kern="1200">
          <a:solidFill>
            <a:schemeClr val="tx1"/>
          </a:solidFill>
          <a:latin typeface="+mn-lt"/>
          <a:ea typeface="+mn-ea"/>
          <a:cs typeface="+mn-cs"/>
        </a:defRPr>
      </a:lvl1pPr>
      <a:lvl2pPr marL="920750" indent="-463550" algn="l" defTabSz="1371600" rtl="0" eaLnBrk="1" latinLnBrk="0" hangingPunct="1">
        <a:lnSpc>
          <a:spcPct val="150000"/>
        </a:lnSpc>
        <a:spcBef>
          <a:spcPts val="1600"/>
        </a:spcBef>
        <a:buClr>
          <a:schemeClr val="tx2"/>
        </a:buClr>
        <a:buFont typeface="Artifakt ElementOfc" panose="020B0504010101010104" pitchFamily="34" charset="0"/>
        <a:buChar char=" "/>
        <a:defRPr sz="2800" kern="1200">
          <a:solidFill>
            <a:schemeClr val="tx1"/>
          </a:solidFill>
          <a:latin typeface="+mn-lt"/>
          <a:ea typeface="+mn-ea"/>
          <a:cs typeface="+mn-cs"/>
        </a:defRPr>
      </a:lvl2pPr>
      <a:lvl3pPr marL="1433513" indent="-519113" algn="l" defTabSz="1371600" rtl="0" eaLnBrk="1" latinLnBrk="0" hangingPunct="1">
        <a:lnSpc>
          <a:spcPct val="150000"/>
        </a:lnSpc>
        <a:spcBef>
          <a:spcPts val="1200"/>
        </a:spcBef>
        <a:buClr>
          <a:schemeClr val="tx2"/>
        </a:buClr>
        <a:buFont typeface="+mj-lt"/>
        <a:buAutoNum type="romanLcPeriod"/>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tifakt ElementOfc" panose="020B0504010101010104" pitchFamily="34" charset="0"/>
        <a:buChar char=" "/>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tifakt ElementOfc" panose="020B0504010101010104" pitchFamily="34" charset="0"/>
        <a:buChar char=" "/>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5.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5.xml"/><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4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4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5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72.png"/><Relationship Id="rId4" Type="http://schemas.openxmlformats.org/officeDocument/2006/relationships/image" Target="../media/image71.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75.png"/><Relationship Id="rId4" Type="http://schemas.openxmlformats.org/officeDocument/2006/relationships/image" Target="../media/image74.png"/></Relationships>
</file>

<file path=ppt/slides/_rels/slide6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78.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80.png"/></Relationships>
</file>

<file path=ppt/slides/_rels/slide6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6.xml"/><Relationship Id="rId1" Type="http://schemas.openxmlformats.org/officeDocument/2006/relationships/slideLayout" Target="../slideLayouts/slideLayout7.xml"/><Relationship Id="rId5" Type="http://schemas.openxmlformats.org/officeDocument/2006/relationships/image" Target="../media/image83.svg"/><Relationship Id="rId4" Type="http://schemas.openxmlformats.org/officeDocument/2006/relationships/image" Target="../media/image82.png"/></Relationships>
</file>

<file path=ppt/slides/_rels/slide6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85.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openxmlformats.org/officeDocument/2006/relationships/image" Target="../media/image84.png"/><Relationship Id="rId4" Type="http://schemas.openxmlformats.org/officeDocument/2006/relationships/image" Target="../media/image83.sv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0A2D4E-8AE8-4E40-953E-EF679CEACA2A}"/>
              </a:ext>
            </a:extLst>
          </p:cNvPr>
          <p:cNvSpPr>
            <a:spLocks noGrp="1"/>
          </p:cNvSpPr>
          <p:nvPr>
            <p:ph type="title"/>
          </p:nvPr>
        </p:nvSpPr>
        <p:spPr>
          <a:xfrm>
            <a:off x="6138333" y="4627541"/>
            <a:ext cx="11376200" cy="2217600"/>
          </a:xfrm>
        </p:spPr>
        <p:txBody>
          <a:bodyPr>
            <a:noAutofit/>
          </a:bodyPr>
          <a:lstStyle/>
          <a:p>
            <a:r>
              <a:rPr lang="en-US" dirty="0">
                <a:latin typeface="Arial" panose="020B0604020202020204" pitchFamily="34" charset="0"/>
                <a:cs typeface="Arial" panose="020B0604020202020204" pitchFamily="34" charset="0"/>
              </a:rPr>
              <a:t>Lecture: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Introduction to BIM for the AECO industry</a:t>
            </a:r>
          </a:p>
        </p:txBody>
      </p:sp>
    </p:spTree>
    <p:extLst>
      <p:ext uri="{BB962C8B-B14F-4D97-AF65-F5344CB8AC3E}">
        <p14:creationId xmlns:p14="http://schemas.microsoft.com/office/powerpoint/2010/main" val="27711909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D06BCB-160B-3122-2FA5-F874F13FD87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684B22A-CF8D-0514-9F58-E2A597DEB656}"/>
              </a:ext>
            </a:extLst>
          </p:cNvPr>
          <p:cNvSpPr>
            <a:spLocks noGrp="1"/>
          </p:cNvSpPr>
          <p:nvPr>
            <p:ph type="title"/>
          </p:nvPr>
        </p:nvSpPr>
        <p:spPr>
          <a:xfrm>
            <a:off x="6172200" y="3493008"/>
            <a:ext cx="11376200" cy="2217600"/>
          </a:xfrm>
        </p:spPr>
        <p:txBody>
          <a:bodyPr>
            <a:noAutofit/>
          </a:bodyPr>
          <a:lstStyle/>
          <a:p>
            <a:r>
              <a:rPr lang="en-US" dirty="0">
                <a:latin typeface="Arial" panose="020B0604020202020204" pitchFamily="34" charset="0"/>
                <a:cs typeface="Arial" panose="020B0604020202020204" pitchFamily="34" charset="0"/>
              </a:rPr>
              <a:t>BIM for AECO</a:t>
            </a:r>
          </a:p>
        </p:txBody>
      </p:sp>
      <p:sp>
        <p:nvSpPr>
          <p:cNvPr id="4" name="Text Placeholder 3">
            <a:extLst>
              <a:ext uri="{FF2B5EF4-FFF2-40B4-BE49-F238E27FC236}">
                <a16:creationId xmlns:a16="http://schemas.microsoft.com/office/drawing/2014/main" id="{FCA0A41A-BA07-36B8-350D-FE57F7017A94}"/>
              </a:ext>
            </a:extLst>
          </p:cNvPr>
          <p:cNvSpPr>
            <a:spLocks noGrp="1"/>
          </p:cNvSpPr>
          <p:nvPr>
            <p:ph type="body" idx="1"/>
          </p:nvPr>
        </p:nvSpPr>
        <p:spPr>
          <a:xfrm>
            <a:off x="6172200" y="5958303"/>
            <a:ext cx="11379200" cy="498598"/>
          </a:xfrm>
        </p:spPr>
        <p:txBody>
          <a:bodyPr/>
          <a:lstStyle/>
          <a:p>
            <a:r>
              <a:rPr lang="en-US" dirty="0">
                <a:latin typeface="Arial" panose="020B0604020202020204" pitchFamily="34" charset="0"/>
                <a:cs typeface="Arial" panose="020B0604020202020204" pitchFamily="34" charset="0"/>
              </a:rPr>
              <a:t>Shift from a 2D to 3D workflow</a:t>
            </a:r>
          </a:p>
        </p:txBody>
      </p:sp>
    </p:spTree>
    <p:extLst>
      <p:ext uri="{BB962C8B-B14F-4D97-AF65-F5344CB8AC3E}">
        <p14:creationId xmlns:p14="http://schemas.microsoft.com/office/powerpoint/2010/main" val="34588707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302300-F093-BED3-4F54-A7F66AE491D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D43B2CF-C7B0-CAB2-23C2-2A82409E4530}"/>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Shift from 2D to 3D</a:t>
            </a:r>
          </a:p>
        </p:txBody>
      </p:sp>
      <p:sp>
        <p:nvSpPr>
          <p:cNvPr id="2" name="Content Placeholder 2">
            <a:extLst>
              <a:ext uri="{FF2B5EF4-FFF2-40B4-BE49-F238E27FC236}">
                <a16:creationId xmlns:a16="http://schemas.microsoft.com/office/drawing/2014/main" id="{4C18D9F7-F6AD-53AE-C082-40507930083B}"/>
              </a:ext>
            </a:extLst>
          </p:cNvPr>
          <p:cNvSpPr txBox="1">
            <a:spLocks/>
          </p:cNvSpPr>
          <p:nvPr/>
        </p:nvSpPr>
        <p:spPr>
          <a:xfrm>
            <a:off x="641901" y="2279338"/>
            <a:ext cx="6720962" cy="7463178"/>
          </a:xfrm>
          <a:prstGeom prst="rect">
            <a:avLst/>
          </a:prstGeom>
        </p:spPr>
        <p:txBody>
          <a:bodyPr vert="horz" lIns="57528" tIns="28763" rIns="57528" bIns="28763" rtlCol="0">
            <a:normAutofit fontScale="92500" lnSpcReduction="2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cs typeface="Arial" panose="020B0604020202020204" pitchFamily="34" charset="0"/>
              </a:rPr>
              <a:t>BIM transforms the design process by shifting from traditional 2D drafting to intelligent, data-rich 3D models.</a:t>
            </a:r>
          </a:p>
          <a:p>
            <a:r>
              <a:rPr lang="en-US" sz="3000" kern="100" dirty="0">
                <a:effectLst/>
                <a:latin typeface="Arial" panose="020B0604020202020204" pitchFamily="34" charset="0"/>
                <a:ea typeface="Aptos" panose="020B0004020202020204" pitchFamily="34" charset="0"/>
                <a:cs typeface="Arial" panose="020B0604020202020204" pitchFamily="34" charset="0"/>
              </a:rPr>
              <a:t>2D drawings created in programs such as AutoCAD consist of 2D lines that have little information.</a:t>
            </a:r>
          </a:p>
          <a:p>
            <a:r>
              <a:rPr lang="en-US" sz="3000" kern="100" dirty="0">
                <a:latin typeface="Arial" panose="020B0604020202020204" pitchFamily="34" charset="0"/>
                <a:ea typeface="Aptos" panose="020B0004020202020204" pitchFamily="34" charset="0"/>
                <a:cs typeface="Arial" panose="020B0604020202020204" pitchFamily="34" charset="0"/>
              </a:rPr>
              <a:t>3D models are better for communicating design intent and can host information such as an element’s manufacturer, product or serial number. </a:t>
            </a:r>
          </a:p>
          <a:p>
            <a:r>
              <a:rPr lang="en-US" sz="3000" kern="100" dirty="0">
                <a:effectLst/>
                <a:latin typeface="Arial" panose="020B0604020202020204" pitchFamily="34" charset="0"/>
                <a:ea typeface="Aptos" panose="020B0004020202020204" pitchFamily="34" charset="0"/>
                <a:cs typeface="Arial" panose="020B0604020202020204" pitchFamily="34" charset="0"/>
              </a:rPr>
              <a:t>This parametric workflow saves significant time compared to 2D drafting. It reduces errors and ensures consistency and version history  across all documentation.</a:t>
            </a:r>
            <a:endParaRPr lang="en-US" sz="3000" kern="100" dirty="0">
              <a:latin typeface="Arial" panose="020B0604020202020204" pitchFamily="34" charset="0"/>
              <a:cs typeface="Arial" panose="020B0604020202020204" pitchFamily="34" charset="0"/>
            </a:endParaRPr>
          </a:p>
          <a:p>
            <a:endParaRPr lang="en-US" sz="3000"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97CCDD87-2733-73AD-6E85-F6A54B9E4CCE}"/>
              </a:ext>
            </a:extLst>
          </p:cNvPr>
          <p:cNvPicPr>
            <a:picLocks noChangeAspect="1"/>
          </p:cNvPicPr>
          <p:nvPr/>
        </p:nvPicPr>
        <p:blipFill>
          <a:blip r:embed="rId3"/>
          <a:stretch>
            <a:fillRect/>
          </a:stretch>
        </p:blipFill>
        <p:spPr>
          <a:xfrm>
            <a:off x="8661862" y="4483107"/>
            <a:ext cx="9171099" cy="5072372"/>
          </a:xfrm>
          <a:prstGeom prst="rect">
            <a:avLst/>
          </a:prstGeom>
        </p:spPr>
      </p:pic>
    </p:spTree>
    <p:extLst>
      <p:ext uri="{BB962C8B-B14F-4D97-AF65-F5344CB8AC3E}">
        <p14:creationId xmlns:p14="http://schemas.microsoft.com/office/powerpoint/2010/main" val="89582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C01BE5-C335-12C2-7FA9-1B954A65F14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7AEC6D8-DFF9-B516-F402-E791D3CC7B76}"/>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Convert 2D drawings to 3D information models</a:t>
            </a:r>
          </a:p>
        </p:txBody>
      </p:sp>
      <p:sp>
        <p:nvSpPr>
          <p:cNvPr id="2" name="Content Placeholder 2">
            <a:extLst>
              <a:ext uri="{FF2B5EF4-FFF2-40B4-BE49-F238E27FC236}">
                <a16:creationId xmlns:a16="http://schemas.microsoft.com/office/drawing/2014/main" id="{C34E7AC6-E0C7-D56F-D394-51730BBEB9E1}"/>
              </a:ext>
            </a:extLst>
          </p:cNvPr>
          <p:cNvSpPr txBox="1">
            <a:spLocks/>
          </p:cNvSpPr>
          <p:nvPr/>
        </p:nvSpPr>
        <p:spPr>
          <a:xfrm>
            <a:off x="641901" y="2279338"/>
            <a:ext cx="6720962" cy="7276141"/>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Revit tools allow you to link 2D drawings into the project.</a:t>
            </a:r>
          </a:p>
          <a:p>
            <a:r>
              <a:rPr lang="en-US" sz="3000" kern="100" dirty="0">
                <a:latin typeface="Arial" panose="020B0604020202020204" pitchFamily="34" charset="0"/>
                <a:cs typeface="Arial" panose="020B0604020202020204" pitchFamily="34" charset="0"/>
              </a:rPr>
              <a:t>Linking is good practice as it keeps the information up to date if the original file is changed.</a:t>
            </a:r>
          </a:p>
          <a:p>
            <a:r>
              <a:rPr lang="en-US" sz="3000" kern="100" dirty="0">
                <a:latin typeface="Arial" panose="020B0604020202020204" pitchFamily="34" charset="0"/>
                <a:cs typeface="Arial" panose="020B0604020202020204" pitchFamily="34" charset="0"/>
              </a:rPr>
              <a:t>Any 3D elements created automatically appear in all views, such as plans, elevations and 3D.</a:t>
            </a:r>
          </a:p>
          <a:p>
            <a:r>
              <a:rPr lang="en-US" sz="3000" kern="100" dirty="0">
                <a:latin typeface="Arial" panose="020B0604020202020204" pitchFamily="34" charset="0"/>
                <a:cs typeface="Arial" panose="020B0604020202020204" pitchFamily="34" charset="0"/>
              </a:rPr>
              <a:t>For efficiency, Revit tools allow you to Pick Lines and automatically converts them to walls.</a:t>
            </a:r>
          </a:p>
          <a:p>
            <a:endParaRPr lang="en-US" sz="3000"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94EA750D-286C-8132-3E03-92FDC1F26275}"/>
              </a:ext>
            </a:extLst>
          </p:cNvPr>
          <p:cNvPicPr>
            <a:picLocks noChangeAspect="1"/>
          </p:cNvPicPr>
          <p:nvPr/>
        </p:nvPicPr>
        <p:blipFill>
          <a:blip r:embed="rId3"/>
          <a:stretch>
            <a:fillRect/>
          </a:stretch>
        </p:blipFill>
        <p:spPr>
          <a:xfrm>
            <a:off x="8475000" y="1507118"/>
            <a:ext cx="9171099" cy="5072372"/>
          </a:xfrm>
          <a:prstGeom prst="rect">
            <a:avLst/>
          </a:prstGeom>
        </p:spPr>
      </p:pic>
      <p:pic>
        <p:nvPicPr>
          <p:cNvPr id="6" name="Picture 5">
            <a:extLst>
              <a:ext uri="{FF2B5EF4-FFF2-40B4-BE49-F238E27FC236}">
                <a16:creationId xmlns:a16="http://schemas.microsoft.com/office/drawing/2014/main" id="{C4CA730C-8FE4-52FB-E17F-388B710F6E83}"/>
              </a:ext>
            </a:extLst>
          </p:cNvPr>
          <p:cNvPicPr>
            <a:picLocks noChangeAspect="1"/>
          </p:cNvPicPr>
          <p:nvPr/>
        </p:nvPicPr>
        <p:blipFill>
          <a:blip r:embed="rId4"/>
          <a:stretch>
            <a:fillRect/>
          </a:stretch>
        </p:blipFill>
        <p:spPr>
          <a:xfrm>
            <a:off x="13582469" y="6852210"/>
            <a:ext cx="3698530" cy="2586385"/>
          </a:xfrm>
          <a:prstGeom prst="rect">
            <a:avLst/>
          </a:prstGeom>
        </p:spPr>
      </p:pic>
      <p:sp>
        <p:nvSpPr>
          <p:cNvPr id="8" name="Rectangle 7">
            <a:extLst>
              <a:ext uri="{FF2B5EF4-FFF2-40B4-BE49-F238E27FC236}">
                <a16:creationId xmlns:a16="http://schemas.microsoft.com/office/drawing/2014/main" id="{536FF14C-83B9-5A16-E6C3-B8004AE1FE6F}"/>
              </a:ext>
            </a:extLst>
          </p:cNvPr>
          <p:cNvSpPr/>
          <p:nvPr/>
        </p:nvSpPr>
        <p:spPr>
          <a:xfrm>
            <a:off x="14292198" y="8126352"/>
            <a:ext cx="914400" cy="881150"/>
          </a:xfrm>
          <a:prstGeom prst="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latin typeface="Arial" panose="020B0604020202020204" pitchFamily="34" charset="0"/>
              <a:cs typeface="Arial" panose="020B0604020202020204" pitchFamily="34" charset="0"/>
            </a:endParaRPr>
          </a:p>
        </p:txBody>
      </p:sp>
      <p:cxnSp>
        <p:nvCxnSpPr>
          <p:cNvPr id="10" name="Straight Connector 9">
            <a:extLst>
              <a:ext uri="{FF2B5EF4-FFF2-40B4-BE49-F238E27FC236}">
                <a16:creationId xmlns:a16="http://schemas.microsoft.com/office/drawing/2014/main" id="{628911C9-7A97-2AEB-7BD5-D743F3BEDA8C}"/>
              </a:ext>
            </a:extLst>
          </p:cNvPr>
          <p:cNvCxnSpPr>
            <a:cxnSpLocks/>
          </p:cNvCxnSpPr>
          <p:nvPr/>
        </p:nvCxnSpPr>
        <p:spPr>
          <a:xfrm>
            <a:off x="6991350" y="8574206"/>
            <a:ext cx="7289893" cy="0"/>
          </a:xfrm>
          <a:prstGeom prst="line">
            <a:avLst/>
          </a:prstGeom>
          <a:ln w="38100">
            <a:solidFill>
              <a:srgbClr val="5F60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40531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70C8A6-EF38-C42F-CD36-97BDFA3E9FE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D8C06FB-3D6A-13C4-7DCD-47069AE5F94B}"/>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Use 2D plans to create 3D multistory models</a:t>
            </a:r>
          </a:p>
        </p:txBody>
      </p:sp>
      <p:sp>
        <p:nvSpPr>
          <p:cNvPr id="2" name="Content Placeholder 2">
            <a:extLst>
              <a:ext uri="{FF2B5EF4-FFF2-40B4-BE49-F238E27FC236}">
                <a16:creationId xmlns:a16="http://schemas.microsoft.com/office/drawing/2014/main" id="{0F71627A-BCE4-DECA-B071-271061C21373}"/>
              </a:ext>
            </a:extLst>
          </p:cNvPr>
          <p:cNvSpPr txBox="1">
            <a:spLocks/>
          </p:cNvSpPr>
          <p:nvPr/>
        </p:nvSpPr>
        <p:spPr>
          <a:xfrm>
            <a:off x="641901" y="2279338"/>
            <a:ext cx="6720962"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cs typeface="Arial" panose="020B0604020202020204" pitchFamily="34" charset="0"/>
              </a:rPr>
              <a:t>As Revit models are 3D, 2D plans can be linked to multistory floor levels.</a:t>
            </a:r>
          </a:p>
          <a:p>
            <a:r>
              <a:rPr lang="en-US" sz="3000" kern="100" dirty="0">
                <a:latin typeface="Arial" panose="020B0604020202020204" pitchFamily="34" charset="0"/>
                <a:cs typeface="Arial" panose="020B0604020202020204" pitchFamily="34" charset="0"/>
              </a:rPr>
              <a:t>Walls have base and top “constraint” properties, allowing you to create walls on any level.</a:t>
            </a:r>
          </a:p>
          <a:p>
            <a:endParaRPr lang="en-US" sz="3000" kern="100" dirty="0">
              <a:latin typeface="Arial" panose="020B0604020202020204" pitchFamily="34" charset="0"/>
              <a:cs typeface="Arial" panose="020B0604020202020204" pitchFamily="34" charset="0"/>
            </a:endParaRPr>
          </a:p>
          <a:p>
            <a:endParaRPr lang="en-US" sz="30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AB9F5A43-D8EF-6212-EC95-05EC5DA6A9E8}"/>
              </a:ext>
            </a:extLst>
          </p:cNvPr>
          <p:cNvPicPr>
            <a:picLocks noChangeAspect="1"/>
          </p:cNvPicPr>
          <p:nvPr/>
        </p:nvPicPr>
        <p:blipFill>
          <a:blip r:embed="rId3"/>
          <a:stretch>
            <a:fillRect/>
          </a:stretch>
        </p:blipFill>
        <p:spPr>
          <a:xfrm>
            <a:off x="9144000" y="2565533"/>
            <a:ext cx="7297168" cy="5953956"/>
          </a:xfrm>
          <a:prstGeom prst="rect">
            <a:avLst/>
          </a:prstGeom>
        </p:spPr>
      </p:pic>
    </p:spTree>
    <p:extLst>
      <p:ext uri="{BB962C8B-B14F-4D97-AF65-F5344CB8AC3E}">
        <p14:creationId xmlns:p14="http://schemas.microsoft.com/office/powerpoint/2010/main" val="30911766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C6000-73BE-F74A-2E9F-300B8996326A}"/>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DC32923E-3CD4-421C-3A5B-9CC42CC2A46A}"/>
              </a:ext>
            </a:extLst>
          </p:cNvPr>
          <p:cNvPicPr>
            <a:picLocks noChangeAspect="1"/>
          </p:cNvPicPr>
          <p:nvPr/>
        </p:nvPicPr>
        <p:blipFill>
          <a:blip r:embed="rId3"/>
          <a:stretch>
            <a:fillRect/>
          </a:stretch>
        </p:blipFill>
        <p:spPr>
          <a:xfrm>
            <a:off x="8362602" y="1119319"/>
            <a:ext cx="6262485" cy="5108110"/>
          </a:xfrm>
          <a:prstGeom prst="rect">
            <a:avLst/>
          </a:prstGeom>
        </p:spPr>
      </p:pic>
      <p:sp>
        <p:nvSpPr>
          <p:cNvPr id="5" name="Title 4">
            <a:extLst>
              <a:ext uri="{FF2B5EF4-FFF2-40B4-BE49-F238E27FC236}">
                <a16:creationId xmlns:a16="http://schemas.microsoft.com/office/drawing/2014/main" id="{64F1E6C2-1805-8357-F190-8CAD08300AB3}"/>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Navigate and enhance 3D views</a:t>
            </a:r>
          </a:p>
        </p:txBody>
      </p:sp>
      <p:sp>
        <p:nvSpPr>
          <p:cNvPr id="2" name="Content Placeholder 2">
            <a:extLst>
              <a:ext uri="{FF2B5EF4-FFF2-40B4-BE49-F238E27FC236}">
                <a16:creationId xmlns:a16="http://schemas.microsoft.com/office/drawing/2014/main" id="{7B0879E3-5B8E-5CEC-7693-238647394516}"/>
              </a:ext>
            </a:extLst>
          </p:cNvPr>
          <p:cNvSpPr txBox="1">
            <a:spLocks/>
          </p:cNvSpPr>
          <p:nvPr/>
        </p:nvSpPr>
        <p:spPr>
          <a:xfrm>
            <a:off x="641901" y="2279338"/>
            <a:ext cx="6720962" cy="5866065"/>
          </a:xfrm>
          <a:prstGeom prst="rect">
            <a:avLst/>
          </a:prstGeom>
        </p:spPr>
        <p:txBody>
          <a:bodyPr vert="horz" lIns="57528" tIns="28763" rIns="57528" bIns="28763" rtlCol="0">
            <a:normAutofit lnSpcReduction="1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Revit's 3D views provide a comprehensive perspective that goes beyond flat 2D drawings, enabling you to visualize your model in real-world context.</a:t>
            </a:r>
          </a:p>
          <a:p>
            <a:r>
              <a:rPr lang="en-US" sz="3000" kern="100" dirty="0">
                <a:latin typeface="Arial" panose="020B0604020202020204" pitchFamily="34" charset="0"/>
                <a:cs typeface="Arial" panose="020B0604020202020204" pitchFamily="34" charset="0"/>
              </a:rPr>
              <a:t>You can use Orbit tools to look around your model, as well as change the view to display shadows, materials, add some perspective or separate elements for a better understanding of construction.</a:t>
            </a:r>
          </a:p>
          <a:p>
            <a:endParaRPr lang="en-US" sz="3000"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DB9BE48-9015-9667-7503-56C9B920A326}"/>
              </a:ext>
            </a:extLst>
          </p:cNvPr>
          <p:cNvPicPr>
            <a:picLocks noChangeAspect="1"/>
          </p:cNvPicPr>
          <p:nvPr/>
        </p:nvPicPr>
        <p:blipFill>
          <a:blip r:embed="rId4"/>
          <a:stretch>
            <a:fillRect/>
          </a:stretch>
        </p:blipFill>
        <p:spPr>
          <a:xfrm>
            <a:off x="12308548" y="5469774"/>
            <a:ext cx="5979451" cy="4817225"/>
          </a:xfrm>
          <a:prstGeom prst="rect">
            <a:avLst/>
          </a:prstGeom>
        </p:spPr>
      </p:pic>
      <p:pic>
        <p:nvPicPr>
          <p:cNvPr id="9" name="Picture 8">
            <a:extLst>
              <a:ext uri="{FF2B5EF4-FFF2-40B4-BE49-F238E27FC236}">
                <a16:creationId xmlns:a16="http://schemas.microsoft.com/office/drawing/2014/main" id="{FCC7B3BA-E794-56B5-888F-789C90F6589A}"/>
              </a:ext>
            </a:extLst>
          </p:cNvPr>
          <p:cNvPicPr>
            <a:picLocks noChangeAspect="1"/>
          </p:cNvPicPr>
          <p:nvPr/>
        </p:nvPicPr>
        <p:blipFill>
          <a:blip r:embed="rId5"/>
          <a:stretch>
            <a:fillRect/>
          </a:stretch>
        </p:blipFill>
        <p:spPr>
          <a:xfrm>
            <a:off x="8656738" y="6615227"/>
            <a:ext cx="3357674" cy="2937240"/>
          </a:xfrm>
          <a:prstGeom prst="rect">
            <a:avLst/>
          </a:prstGeom>
        </p:spPr>
      </p:pic>
    </p:spTree>
    <p:extLst>
      <p:ext uri="{BB962C8B-B14F-4D97-AF65-F5344CB8AC3E}">
        <p14:creationId xmlns:p14="http://schemas.microsoft.com/office/powerpoint/2010/main" val="36315984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44CB10-F171-1186-8142-1EF912E41FC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82797E9-42B1-83E7-2C55-116BF7C49CF0}"/>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Generate documentation from a 3D model</a:t>
            </a:r>
          </a:p>
        </p:txBody>
      </p:sp>
      <p:sp>
        <p:nvSpPr>
          <p:cNvPr id="2" name="Content Placeholder 2">
            <a:extLst>
              <a:ext uri="{FF2B5EF4-FFF2-40B4-BE49-F238E27FC236}">
                <a16:creationId xmlns:a16="http://schemas.microsoft.com/office/drawing/2014/main" id="{F1FA0A1A-43B3-D682-9433-4F0EBB0D8BD0}"/>
              </a:ext>
            </a:extLst>
          </p:cNvPr>
          <p:cNvSpPr txBox="1">
            <a:spLocks/>
          </p:cNvSpPr>
          <p:nvPr/>
        </p:nvSpPr>
        <p:spPr>
          <a:xfrm>
            <a:off x="641900" y="2279338"/>
            <a:ext cx="7532281" cy="7612807"/>
          </a:xfrm>
          <a:prstGeom prst="rect">
            <a:avLst/>
          </a:prstGeom>
        </p:spPr>
        <p:txBody>
          <a:bodyPr vert="horz" lIns="57528" tIns="28763" rIns="57528" bIns="28763" rtlCol="0">
            <a:normAutofit lnSpcReduction="1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Revit transforms project documentation by automating the creation of views and schedules directly from the 3D model, ensuring consistency and reducing errors. </a:t>
            </a:r>
          </a:p>
          <a:p>
            <a:r>
              <a:rPr lang="en-US" sz="3000" kern="100" dirty="0">
                <a:latin typeface="Arial" panose="020B0604020202020204" pitchFamily="34" charset="0"/>
                <a:cs typeface="Arial" panose="020B0604020202020204" pitchFamily="34" charset="0"/>
              </a:rPr>
              <a:t>Revit also enhances design communication with features like annotations, tags, exploded views, and 3D details, improving clarity and collaboration.</a:t>
            </a:r>
          </a:p>
          <a:p>
            <a:r>
              <a:rPr lang="en-US" sz="3000" kern="100" dirty="0">
                <a:latin typeface="Arial" panose="020B0604020202020204" pitchFamily="34" charset="0"/>
                <a:cs typeface="Arial" panose="020B0604020202020204" pitchFamily="34" charset="0"/>
              </a:rPr>
              <a:t>Editing an element like the door position, automatically moves the door in every view, drawing sheet or if removed, updates the schedule to reflect any changes.</a:t>
            </a:r>
            <a:endParaRPr lang="en-US" sz="30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718280DF-321A-81D1-D6C3-EAC0C15C6E49}"/>
              </a:ext>
            </a:extLst>
          </p:cNvPr>
          <p:cNvPicPr>
            <a:picLocks noChangeAspect="1"/>
          </p:cNvPicPr>
          <p:nvPr/>
        </p:nvPicPr>
        <p:blipFill>
          <a:blip r:embed="rId3"/>
          <a:stretch>
            <a:fillRect/>
          </a:stretch>
        </p:blipFill>
        <p:spPr>
          <a:xfrm>
            <a:off x="10468321" y="1989772"/>
            <a:ext cx="5957628" cy="7156356"/>
          </a:xfrm>
          <a:prstGeom prst="rect">
            <a:avLst/>
          </a:prstGeom>
        </p:spPr>
      </p:pic>
    </p:spTree>
    <p:extLst>
      <p:ext uri="{BB962C8B-B14F-4D97-AF65-F5344CB8AC3E}">
        <p14:creationId xmlns:p14="http://schemas.microsoft.com/office/powerpoint/2010/main" val="17122940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BCE85E-2905-416E-26E2-8F6BC13213B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7499967-68FB-B294-BB25-A812F4F48319}"/>
              </a:ext>
            </a:extLst>
          </p:cNvPr>
          <p:cNvSpPr>
            <a:spLocks noGrp="1"/>
          </p:cNvSpPr>
          <p:nvPr>
            <p:ph type="title"/>
          </p:nvPr>
        </p:nvSpPr>
        <p:spPr>
          <a:xfrm>
            <a:off x="6172200" y="3493008"/>
            <a:ext cx="11376200" cy="2217600"/>
          </a:xfrm>
        </p:spPr>
        <p:txBody>
          <a:bodyPr>
            <a:noAutofit/>
          </a:bodyPr>
          <a:lstStyle/>
          <a:p>
            <a:r>
              <a:rPr lang="en-US" dirty="0">
                <a:latin typeface="Arial" panose="020B0604020202020204" pitchFamily="34" charset="0"/>
                <a:cs typeface="Arial" panose="020B0604020202020204" pitchFamily="34" charset="0"/>
              </a:rPr>
              <a:t>BIM for AECO</a:t>
            </a:r>
          </a:p>
        </p:txBody>
      </p:sp>
      <p:sp>
        <p:nvSpPr>
          <p:cNvPr id="4" name="Text Placeholder 3">
            <a:extLst>
              <a:ext uri="{FF2B5EF4-FFF2-40B4-BE49-F238E27FC236}">
                <a16:creationId xmlns:a16="http://schemas.microsoft.com/office/drawing/2014/main" id="{E0244197-E7B5-7BE8-8B93-04A98D32AC8B}"/>
              </a:ext>
            </a:extLst>
          </p:cNvPr>
          <p:cNvSpPr>
            <a:spLocks noGrp="1"/>
          </p:cNvSpPr>
          <p:nvPr>
            <p:ph type="body" idx="1"/>
          </p:nvPr>
        </p:nvSpPr>
        <p:spPr>
          <a:xfrm>
            <a:off x="6172200" y="5958303"/>
            <a:ext cx="11379200" cy="498598"/>
          </a:xfrm>
        </p:spPr>
        <p:txBody>
          <a:bodyPr/>
          <a:lstStyle/>
          <a:p>
            <a:r>
              <a:rPr lang="en-US" dirty="0">
                <a:latin typeface="Arial" panose="020B0604020202020204" pitchFamily="34" charset="0"/>
                <a:cs typeface="Arial" panose="020B0604020202020204" pitchFamily="34" charset="0"/>
              </a:rPr>
              <a:t>Shift from 2D to 3D workflow: Revit User Interface </a:t>
            </a:r>
          </a:p>
        </p:txBody>
      </p:sp>
    </p:spTree>
    <p:extLst>
      <p:ext uri="{BB962C8B-B14F-4D97-AF65-F5344CB8AC3E}">
        <p14:creationId xmlns:p14="http://schemas.microsoft.com/office/powerpoint/2010/main" val="27239699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2734" y="729238"/>
            <a:ext cx="16532352" cy="1609282"/>
          </a:xfrm>
        </p:spPr>
        <p:txBody>
          <a:bodyPr/>
          <a:lstStyle/>
          <a:p>
            <a:r>
              <a:rPr lang="en-US" dirty="0">
                <a:latin typeface="Arial" panose="020B0604020202020204" pitchFamily="34" charset="0"/>
                <a:cs typeface="Arial" panose="020B0604020202020204" pitchFamily="34" charset="0"/>
              </a:rPr>
              <a:t>The Revit Home</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
        <p:nvSpPr>
          <p:cNvPr id="10" name="Content Placeholder 2"/>
          <p:cNvSpPr>
            <a:spLocks noGrp="1"/>
          </p:cNvSpPr>
          <p:nvPr>
            <p:ph idx="1"/>
          </p:nvPr>
        </p:nvSpPr>
        <p:spPr>
          <a:xfrm>
            <a:off x="941710" y="1910817"/>
            <a:ext cx="16764410" cy="1426342"/>
          </a:xfrm>
        </p:spPr>
        <p:txBody>
          <a:bodyPr>
            <a:normAutofit/>
          </a:bodyPr>
          <a:lstStyle/>
          <a:p>
            <a:pPr marL="0" indent="0">
              <a:buNone/>
            </a:pPr>
            <a:r>
              <a:rPr lang="en-US" b="0" i="0" dirty="0">
                <a:solidFill>
                  <a:srgbClr val="212121"/>
                </a:solidFill>
                <a:effectLst/>
                <a:latin typeface="Arial" panose="020B0604020202020204" pitchFamily="34" charset="0"/>
                <a:cs typeface="Arial" panose="020B0604020202020204" pitchFamily="34" charset="0"/>
              </a:rPr>
              <a:t>The Revit Home is where you can access existing Revit project models or begin new ones.</a:t>
            </a:r>
            <a:endParaRPr lang="en-US"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46F54A8D-F996-6411-3F2F-C86242E0C378}"/>
              </a:ext>
            </a:extLst>
          </p:cNvPr>
          <p:cNvSpPr txBox="1">
            <a:spLocks/>
          </p:cNvSpPr>
          <p:nvPr/>
        </p:nvSpPr>
        <p:spPr>
          <a:xfrm>
            <a:off x="941710" y="3092806"/>
            <a:ext cx="5681248" cy="889084"/>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r>
              <a:rPr lang="en-US" sz="3000" dirty="0">
                <a:latin typeface="Arial" panose="020B0604020202020204" pitchFamily="34" charset="0"/>
                <a:cs typeface="Arial" panose="020B0604020202020204" pitchFamily="34" charset="0"/>
              </a:rPr>
              <a:t>Use the Home to:</a:t>
            </a:r>
          </a:p>
          <a:p>
            <a:endParaRPr lang="en-US" sz="3000" dirty="0">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61044D95-1006-4EC1-7CA8-4B0DBA2DC708}"/>
              </a:ext>
            </a:extLst>
          </p:cNvPr>
          <p:cNvSpPr txBox="1">
            <a:spLocks/>
          </p:cNvSpPr>
          <p:nvPr/>
        </p:nvSpPr>
        <p:spPr>
          <a:xfrm>
            <a:off x="941710" y="3854131"/>
            <a:ext cx="6720962"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dirty="0">
                <a:latin typeface="Arial" panose="020B0604020202020204" pitchFamily="34" charset="0"/>
                <a:cs typeface="Arial" panose="020B0604020202020204" pitchFamily="34" charset="0"/>
              </a:rPr>
              <a:t>Access existing models and families.</a:t>
            </a:r>
          </a:p>
          <a:p>
            <a:r>
              <a:rPr lang="en-US" sz="3000" dirty="0">
                <a:latin typeface="Arial" panose="020B0604020202020204" pitchFamily="34" charset="0"/>
                <a:cs typeface="Arial" panose="020B0604020202020204" pitchFamily="34" charset="0"/>
              </a:rPr>
              <a:t>Create new models and families.</a:t>
            </a:r>
          </a:p>
          <a:p>
            <a:r>
              <a:rPr lang="en-US" sz="3000" dirty="0">
                <a:latin typeface="Arial" panose="020B0604020202020204" pitchFamily="34" charset="0"/>
                <a:cs typeface="Arial" panose="020B0604020202020204" pitchFamily="34" charset="0"/>
              </a:rPr>
              <a:t>Access recent models or models saved in the Autodesk Construction Cloud.</a:t>
            </a:r>
          </a:p>
        </p:txBody>
      </p:sp>
      <p:pic>
        <p:nvPicPr>
          <p:cNvPr id="14" name="Picture 13">
            <a:extLst>
              <a:ext uri="{FF2B5EF4-FFF2-40B4-BE49-F238E27FC236}">
                <a16:creationId xmlns:a16="http://schemas.microsoft.com/office/drawing/2014/main" id="{2635D38A-EFD5-E7A9-AE93-0C422FF407A5}"/>
              </a:ext>
            </a:extLst>
          </p:cNvPr>
          <p:cNvPicPr>
            <a:picLocks noChangeAspect="1"/>
          </p:cNvPicPr>
          <p:nvPr/>
        </p:nvPicPr>
        <p:blipFill>
          <a:blip r:embed="rId3"/>
          <a:stretch>
            <a:fillRect/>
          </a:stretch>
        </p:blipFill>
        <p:spPr>
          <a:xfrm>
            <a:off x="7935713" y="3417353"/>
            <a:ext cx="9936662" cy="5340956"/>
          </a:xfrm>
          <a:prstGeom prst="rect">
            <a:avLst/>
          </a:prstGeom>
        </p:spPr>
      </p:pic>
      <p:sp>
        <p:nvSpPr>
          <p:cNvPr id="15" name="Rectangle 14">
            <a:extLst>
              <a:ext uri="{FF2B5EF4-FFF2-40B4-BE49-F238E27FC236}">
                <a16:creationId xmlns:a16="http://schemas.microsoft.com/office/drawing/2014/main" id="{85B292A5-9471-E381-9023-E660104683F4}"/>
              </a:ext>
            </a:extLst>
          </p:cNvPr>
          <p:cNvSpPr/>
          <p:nvPr/>
        </p:nvSpPr>
        <p:spPr>
          <a:xfrm>
            <a:off x="9177262" y="5652656"/>
            <a:ext cx="8695113" cy="31255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AB02937F-43E2-09DA-13EA-1BA153C677CF}"/>
              </a:ext>
            </a:extLst>
          </p:cNvPr>
          <p:cNvSpPr/>
          <p:nvPr/>
        </p:nvSpPr>
        <p:spPr>
          <a:xfrm>
            <a:off x="10158164" y="4258889"/>
            <a:ext cx="7547956" cy="31255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latin typeface="Arial" panose="020B060402020202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D1851193-B1DD-C119-AFB0-4BD56534818C}"/>
              </a:ext>
            </a:extLst>
          </p:cNvPr>
          <p:cNvSpPr/>
          <p:nvPr/>
        </p:nvSpPr>
        <p:spPr>
          <a:xfrm>
            <a:off x="7946705" y="4060035"/>
            <a:ext cx="1219565" cy="2257638"/>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3154910"/>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BE73C-4EB1-BEBA-00FF-701E5A0374F1}"/>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849D6EAE-0971-F5D7-1EC5-F851CA28F812}"/>
              </a:ext>
            </a:extLst>
          </p:cNvPr>
          <p:cNvPicPr>
            <a:picLocks noChangeAspect="1"/>
          </p:cNvPicPr>
          <p:nvPr/>
        </p:nvPicPr>
        <p:blipFill>
          <a:blip r:embed="rId2"/>
          <a:stretch>
            <a:fillRect/>
          </a:stretch>
        </p:blipFill>
        <p:spPr>
          <a:xfrm>
            <a:off x="7634243" y="1884948"/>
            <a:ext cx="10558125" cy="5672448"/>
          </a:xfrm>
          <a:prstGeom prst="rect">
            <a:avLst/>
          </a:prstGeom>
        </p:spPr>
      </p:pic>
      <p:sp>
        <p:nvSpPr>
          <p:cNvPr id="2" name="Content Placeholder 1">
            <a:extLst>
              <a:ext uri="{FF2B5EF4-FFF2-40B4-BE49-F238E27FC236}">
                <a16:creationId xmlns:a16="http://schemas.microsoft.com/office/drawing/2014/main" id="{44D191B3-1210-6D92-3468-6FBDB3D44D02}"/>
              </a:ext>
            </a:extLst>
          </p:cNvPr>
          <p:cNvSpPr>
            <a:spLocks noGrp="1"/>
          </p:cNvSpPr>
          <p:nvPr>
            <p:ph idx="1"/>
          </p:nvPr>
        </p:nvSpPr>
        <p:spPr>
          <a:xfrm>
            <a:off x="709654" y="1802780"/>
            <a:ext cx="6565789" cy="7642011"/>
          </a:xfrm>
        </p:spPr>
        <p:txBody>
          <a:bodyPr>
            <a:noAutofit/>
          </a:bodyPr>
          <a:lstStyle/>
          <a:p>
            <a:pPr marL="514350" indent="-514350">
              <a:spcBef>
                <a:spcPts val="2000"/>
              </a:spcBef>
              <a:buFont typeface="+mj-lt"/>
              <a:buAutoNum type="arabicPeriod"/>
            </a:pPr>
            <a:r>
              <a:rPr lang="en-US" sz="2000" b="1" dirty="0">
                <a:latin typeface="Arial" panose="020B0604020202020204" pitchFamily="34" charset="0"/>
                <a:cs typeface="Arial" panose="020B0604020202020204" pitchFamily="34" charset="0"/>
              </a:rPr>
              <a:t>Ribbon: </a:t>
            </a:r>
            <a:r>
              <a:rPr lang="en-US" sz="2000" dirty="0">
                <a:latin typeface="Arial" panose="020B0604020202020204" pitchFamily="34" charset="0"/>
                <a:cs typeface="Arial" panose="020B0604020202020204" pitchFamily="34" charset="0"/>
              </a:rPr>
              <a:t>The ribbon displays when you create or open a file. It provides all the tools necessary to create a project or family.</a:t>
            </a:r>
          </a:p>
          <a:p>
            <a:pPr marL="0" indent="0">
              <a:spcBef>
                <a:spcPts val="2000"/>
              </a:spcBef>
              <a:buNone/>
            </a:pPr>
            <a:r>
              <a:rPr lang="en-US" sz="2000" dirty="0">
                <a:latin typeface="Arial" panose="020B0604020202020204" pitchFamily="34" charset="0"/>
                <a:cs typeface="Arial" panose="020B0604020202020204" pitchFamily="34" charset="0"/>
              </a:rPr>
              <a:t>To save space, the Ribbon organizes tools in tabs and panels, and depending on the tool or the element selected, what is displayed on the Ribbon will be context related, meaning you will always have easy access to the tools you need. </a:t>
            </a:r>
          </a:p>
          <a:p>
            <a:pPr marL="0" indent="0">
              <a:spcBef>
                <a:spcPts val="2000"/>
              </a:spcBef>
              <a:buNone/>
            </a:pPr>
            <a:endParaRPr lang="en-US" sz="2000" dirty="0">
              <a:latin typeface="Arial" panose="020B0604020202020204" pitchFamily="34" charset="0"/>
              <a:cs typeface="Arial" panose="020B0604020202020204" pitchFamily="34" charset="0"/>
            </a:endParaRPr>
          </a:p>
          <a:p>
            <a:pPr marL="0" indent="0">
              <a:spcBef>
                <a:spcPts val="2000"/>
              </a:spcBef>
              <a:buNone/>
            </a:pPr>
            <a:endParaRPr lang="en-US" sz="2000" dirty="0">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2EE0C8D2-B791-F7CA-DC06-47D6BA7439DB}"/>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The Revit User Interface</a:t>
            </a:r>
          </a:p>
        </p:txBody>
      </p:sp>
      <p:sp>
        <p:nvSpPr>
          <p:cNvPr id="11" name="Rectangle 10">
            <a:extLst>
              <a:ext uri="{FF2B5EF4-FFF2-40B4-BE49-F238E27FC236}">
                <a16:creationId xmlns:a16="http://schemas.microsoft.com/office/drawing/2014/main" id="{9BD2B597-B1B3-643D-4238-DABB1CDC600B}"/>
              </a:ext>
            </a:extLst>
          </p:cNvPr>
          <p:cNvSpPr/>
          <p:nvPr/>
        </p:nvSpPr>
        <p:spPr>
          <a:xfrm>
            <a:off x="16567150" y="1884948"/>
            <a:ext cx="492168" cy="159752"/>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latin typeface="Arial" panose="020B0604020202020204" pitchFamily="34" charset="0"/>
              <a:cs typeface="Arial" panose="020B0604020202020204" pitchFamily="34" charset="0"/>
            </a:endParaRPr>
          </a:p>
        </p:txBody>
      </p:sp>
      <p:sp>
        <p:nvSpPr>
          <p:cNvPr id="23" name="Rectangle 22">
            <a:extLst>
              <a:ext uri="{FF2B5EF4-FFF2-40B4-BE49-F238E27FC236}">
                <a16:creationId xmlns:a16="http://schemas.microsoft.com/office/drawing/2014/main" id="{D4AC81D1-A5D4-DFFF-DBEF-4482F7EC1E6C}"/>
              </a:ext>
            </a:extLst>
          </p:cNvPr>
          <p:cNvSpPr/>
          <p:nvPr/>
        </p:nvSpPr>
        <p:spPr>
          <a:xfrm>
            <a:off x="7634242" y="1802781"/>
            <a:ext cx="9257219" cy="1073424"/>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latin typeface="Arial" panose="020B0604020202020204" pitchFamily="34" charset="0"/>
              <a:cs typeface="Arial" panose="020B0604020202020204" pitchFamily="34" charset="0"/>
            </a:endParaRPr>
          </a:p>
        </p:txBody>
      </p:sp>
      <p:sp>
        <p:nvSpPr>
          <p:cNvPr id="33" name="TextBox 32">
            <a:extLst>
              <a:ext uri="{FF2B5EF4-FFF2-40B4-BE49-F238E27FC236}">
                <a16:creationId xmlns:a16="http://schemas.microsoft.com/office/drawing/2014/main" id="{D3CD6834-FCC3-51F7-5C12-E3D7D12274E8}"/>
              </a:ext>
            </a:extLst>
          </p:cNvPr>
          <p:cNvSpPr txBox="1"/>
          <p:nvPr/>
        </p:nvSpPr>
        <p:spPr>
          <a:xfrm>
            <a:off x="11604551" y="1183952"/>
            <a:ext cx="498763"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u</a:t>
            </a:r>
            <a:r>
              <a:rPr lang="en-US" dirty="0">
                <a:solidFill>
                  <a:srgbClr val="5F60FF"/>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0083094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72199C-F4EF-C007-9E60-9C9F3383AB35}"/>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EE9CC569-E3ED-4D3B-7C88-BFDC1A422871}"/>
              </a:ext>
            </a:extLst>
          </p:cNvPr>
          <p:cNvPicPr>
            <a:picLocks noChangeAspect="1"/>
          </p:cNvPicPr>
          <p:nvPr/>
        </p:nvPicPr>
        <p:blipFill>
          <a:blip r:embed="rId2"/>
          <a:stretch>
            <a:fillRect/>
          </a:stretch>
        </p:blipFill>
        <p:spPr>
          <a:xfrm>
            <a:off x="7634243" y="1884948"/>
            <a:ext cx="10558125" cy="5672448"/>
          </a:xfrm>
          <a:prstGeom prst="rect">
            <a:avLst/>
          </a:prstGeom>
        </p:spPr>
      </p:pic>
      <p:sp>
        <p:nvSpPr>
          <p:cNvPr id="2" name="Content Placeholder 1">
            <a:extLst>
              <a:ext uri="{FF2B5EF4-FFF2-40B4-BE49-F238E27FC236}">
                <a16:creationId xmlns:a16="http://schemas.microsoft.com/office/drawing/2014/main" id="{D30FEFA0-3319-6DD7-820B-4A3E8196A76D}"/>
              </a:ext>
            </a:extLst>
          </p:cNvPr>
          <p:cNvSpPr>
            <a:spLocks noGrp="1"/>
          </p:cNvSpPr>
          <p:nvPr>
            <p:ph idx="1"/>
          </p:nvPr>
        </p:nvSpPr>
        <p:spPr>
          <a:xfrm>
            <a:off x="709654" y="1802780"/>
            <a:ext cx="6724816" cy="7642011"/>
          </a:xfrm>
        </p:spPr>
        <p:txBody>
          <a:bodyPr>
            <a:noAutofit/>
          </a:bodyPr>
          <a:lstStyle/>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Ribbon: The ribbon displays when you create or open a file. It provides all the tools necessary to create a project or family.</a:t>
            </a:r>
          </a:p>
          <a:p>
            <a:pPr marL="514350" indent="-514350">
              <a:spcBef>
                <a:spcPts val="2000"/>
              </a:spcBef>
              <a:buFont typeface="+mj-lt"/>
              <a:buAutoNum type="arabicPeriod"/>
            </a:pPr>
            <a:r>
              <a:rPr lang="en-US" sz="2000" b="1" dirty="0">
                <a:latin typeface="Arial" panose="020B0604020202020204" pitchFamily="34" charset="0"/>
                <a:cs typeface="Arial" panose="020B0604020202020204" pitchFamily="34" charset="0"/>
              </a:rPr>
              <a:t>Ribbon tabs: </a:t>
            </a:r>
            <a:r>
              <a:rPr lang="en-US" sz="2000" dirty="0">
                <a:latin typeface="Arial" panose="020B0604020202020204" pitchFamily="34" charset="0"/>
                <a:cs typeface="Arial" panose="020B0604020202020204" pitchFamily="34" charset="0"/>
              </a:rPr>
              <a:t>Contains tools specific to that tab, e.g. architecture or annotation tools. </a:t>
            </a:r>
          </a:p>
          <a:p>
            <a:pPr marL="0" indent="0">
              <a:spcBef>
                <a:spcPts val="2000"/>
              </a:spcBef>
              <a:buNone/>
            </a:pPr>
            <a:r>
              <a:rPr lang="en-US" sz="2000" dirty="0">
                <a:latin typeface="Arial" panose="020B0604020202020204" pitchFamily="34" charset="0"/>
                <a:cs typeface="Arial" panose="020B0604020202020204" pitchFamily="34" charset="0"/>
              </a:rPr>
              <a:t>Click to look through the tabs. Now imagine all of those tools were presented at once. There would be very little screen space left to work in. </a:t>
            </a:r>
          </a:p>
        </p:txBody>
      </p:sp>
      <p:sp>
        <p:nvSpPr>
          <p:cNvPr id="4" name="Title 3">
            <a:extLst>
              <a:ext uri="{FF2B5EF4-FFF2-40B4-BE49-F238E27FC236}">
                <a16:creationId xmlns:a16="http://schemas.microsoft.com/office/drawing/2014/main" id="{9BC20041-5B3B-E9C5-49E7-6E4B85995AD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The Revit User Interface</a:t>
            </a:r>
          </a:p>
        </p:txBody>
      </p:sp>
      <p:sp>
        <p:nvSpPr>
          <p:cNvPr id="11" name="Rectangle 10">
            <a:extLst>
              <a:ext uri="{FF2B5EF4-FFF2-40B4-BE49-F238E27FC236}">
                <a16:creationId xmlns:a16="http://schemas.microsoft.com/office/drawing/2014/main" id="{79237145-73E9-CEF5-B33C-A38E33C86835}"/>
              </a:ext>
            </a:extLst>
          </p:cNvPr>
          <p:cNvSpPr/>
          <p:nvPr/>
        </p:nvSpPr>
        <p:spPr>
          <a:xfrm>
            <a:off x="16567150" y="1884948"/>
            <a:ext cx="492168" cy="159752"/>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
        <p:nvSpPr>
          <p:cNvPr id="23" name="Rectangle 22">
            <a:extLst>
              <a:ext uri="{FF2B5EF4-FFF2-40B4-BE49-F238E27FC236}">
                <a16:creationId xmlns:a16="http://schemas.microsoft.com/office/drawing/2014/main" id="{1C67EB59-EA90-196F-396A-E1447895B034}"/>
              </a:ext>
            </a:extLst>
          </p:cNvPr>
          <p:cNvSpPr/>
          <p:nvPr/>
        </p:nvSpPr>
        <p:spPr>
          <a:xfrm>
            <a:off x="7634243" y="1975586"/>
            <a:ext cx="6043658" cy="159752"/>
          </a:xfrm>
          <a:prstGeom prst="rect">
            <a:avLst/>
          </a:prstGeom>
          <a:noFill/>
          <a:ln w="38100">
            <a:solidFill>
              <a:srgbClr val="5F60FF"/>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19" name="TextBox 18">
            <a:extLst>
              <a:ext uri="{FF2B5EF4-FFF2-40B4-BE49-F238E27FC236}">
                <a16:creationId xmlns:a16="http://schemas.microsoft.com/office/drawing/2014/main" id="{1792AA7F-EC6C-755F-1775-769113F801D5}"/>
              </a:ext>
            </a:extLst>
          </p:cNvPr>
          <p:cNvSpPr txBox="1"/>
          <p:nvPr/>
        </p:nvSpPr>
        <p:spPr>
          <a:xfrm>
            <a:off x="9910546" y="1283936"/>
            <a:ext cx="498763"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v </a:t>
            </a:r>
          </a:p>
        </p:txBody>
      </p:sp>
    </p:spTree>
    <p:extLst>
      <p:ext uri="{BB962C8B-B14F-4D97-AF65-F5344CB8AC3E}">
        <p14:creationId xmlns:p14="http://schemas.microsoft.com/office/powerpoint/2010/main" val="12408345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E300B98-EBB0-4EB7-A802-2D99A78FEFB9}"/>
              </a:ext>
            </a:extLst>
          </p:cNvPr>
          <p:cNvSpPr>
            <a:spLocks noGrp="1"/>
          </p:cNvSpPr>
          <p:nvPr>
            <p:ph idx="1"/>
          </p:nvPr>
        </p:nvSpPr>
        <p:spPr>
          <a:xfrm>
            <a:off x="736980" y="1944172"/>
            <a:ext cx="16814040" cy="7852971"/>
          </a:xfrm>
        </p:spPr>
        <p:txBody>
          <a:bodyPr>
            <a:normAutofit fontScale="25000" lnSpcReduction="20000"/>
          </a:bodyPr>
          <a:lstStyle/>
          <a:p>
            <a:pPr marL="0" indent="0">
              <a:buNone/>
            </a:pPr>
            <a:r>
              <a:rPr lang="en-US" sz="9600" dirty="0">
                <a:latin typeface="Arial" panose="020B0604020202020204" pitchFamily="34" charset="0"/>
                <a:cs typeface="Arial" panose="020B0604020202020204" pitchFamily="34" charset="0"/>
              </a:rPr>
              <a:t>After completing this project, you’ll be able to:</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Describe how the Building Information Modelling (BIM) process brings efficiency and savings to a project.</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Link two-dimensional (2D) drawings into Revit.</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Convert two-dimensional (2D) drawings into three-dimensional (3D) information models.</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Explain why a Common Data Environment (CDE) is central to a BIM project workflow and multidiscipline collaboration.</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Use a Common Data Environment (CDE) to host and share 3D Revit models.</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Explain how standardized processes like file naming make it easier for different teams to work collaboratively.</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Combine (federate) multidiscipline 3D models to find design and other coordination issues.</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Use outcome-based BIM to meet sustainability and other goals.</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Read and extract key information from BIM documentation such as the BIM Execution Plan (BEP) and Asset Information Requirements (AIR).</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Apply maintainable asset information from BIM documentation to a 3D model.</a:t>
            </a:r>
          </a:p>
          <a:p>
            <a:pPr fontAlgn="base">
              <a:lnSpc>
                <a:spcPct val="120000"/>
              </a:lnSpc>
              <a:spcBef>
                <a:spcPts val="2200"/>
              </a:spcBef>
              <a:buSzPct val="100000"/>
              <a:tabLst>
                <a:tab pos="457200" algn="l"/>
              </a:tabLst>
            </a:pPr>
            <a:r>
              <a:rPr lang="en-US" sz="9600" dirty="0">
                <a:latin typeface="Arial" panose="020B0604020202020204" pitchFamily="34" charset="0"/>
                <a:cs typeface="Arial" panose="020B0604020202020204" pitchFamily="34" charset="0"/>
              </a:rPr>
              <a:t>Export maintainable asset information from a 3D model and share with the wider stakeholders</a:t>
            </a:r>
          </a:p>
          <a:p>
            <a:endParaRPr lang="en-US" sz="9600" dirty="0">
              <a:latin typeface="Arial" panose="020B0604020202020204" pitchFamily="34" charset="0"/>
              <a:cs typeface="Arial" panose="020B0604020202020204" pitchFamily="34" charset="0"/>
            </a:endParaRPr>
          </a:p>
          <a:p>
            <a:endParaRPr lang="en-US" sz="12800" dirty="0">
              <a:latin typeface="Arial" panose="020B0604020202020204" pitchFamily="34" charset="0"/>
              <a:cs typeface="Arial" panose="020B0604020202020204" pitchFamily="34" charset="0"/>
            </a:endParaRPr>
          </a:p>
          <a:p>
            <a:endParaRPr lang="en-US" sz="12800" dirty="0">
              <a:latin typeface="Arial" panose="020B0604020202020204" pitchFamily="34" charset="0"/>
              <a:cs typeface="Arial" panose="020B0604020202020204" pitchFamily="34" charset="0"/>
            </a:endParaRPr>
          </a:p>
          <a:p>
            <a:endParaRPr lang="en-US" sz="12800"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p:txBody>
      </p:sp>
      <p:sp>
        <p:nvSpPr>
          <p:cNvPr id="5" name="Title 4">
            <a:extLst>
              <a:ext uri="{FF2B5EF4-FFF2-40B4-BE49-F238E27FC236}">
                <a16:creationId xmlns:a16="http://schemas.microsoft.com/office/drawing/2014/main" id="{C7D6C0B1-804C-4A03-AB84-246C06F9417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Learning objectives</a:t>
            </a:r>
          </a:p>
        </p:txBody>
      </p:sp>
    </p:spTree>
    <p:extLst>
      <p:ext uri="{BB962C8B-B14F-4D97-AF65-F5344CB8AC3E}">
        <p14:creationId xmlns:p14="http://schemas.microsoft.com/office/powerpoint/2010/main" val="14930838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355384-734D-5489-6330-30BB2FF830FC}"/>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BB81059F-2900-3B01-9F1E-A095F9439D51}"/>
              </a:ext>
            </a:extLst>
          </p:cNvPr>
          <p:cNvPicPr>
            <a:picLocks noChangeAspect="1"/>
          </p:cNvPicPr>
          <p:nvPr/>
        </p:nvPicPr>
        <p:blipFill>
          <a:blip r:embed="rId2"/>
          <a:stretch>
            <a:fillRect/>
          </a:stretch>
        </p:blipFill>
        <p:spPr>
          <a:xfrm>
            <a:off x="7634243" y="1884948"/>
            <a:ext cx="10558125" cy="5672448"/>
          </a:xfrm>
          <a:prstGeom prst="rect">
            <a:avLst/>
          </a:prstGeom>
        </p:spPr>
      </p:pic>
      <p:sp>
        <p:nvSpPr>
          <p:cNvPr id="2" name="Content Placeholder 1">
            <a:extLst>
              <a:ext uri="{FF2B5EF4-FFF2-40B4-BE49-F238E27FC236}">
                <a16:creationId xmlns:a16="http://schemas.microsoft.com/office/drawing/2014/main" id="{7DA78FE7-8F32-C402-EF00-0CEE53CE7992}"/>
              </a:ext>
            </a:extLst>
          </p:cNvPr>
          <p:cNvSpPr>
            <a:spLocks noGrp="1"/>
          </p:cNvSpPr>
          <p:nvPr>
            <p:ph idx="1"/>
          </p:nvPr>
        </p:nvSpPr>
        <p:spPr>
          <a:xfrm>
            <a:off x="709654" y="1802780"/>
            <a:ext cx="6665181" cy="7642011"/>
          </a:xfrm>
        </p:spPr>
        <p:txBody>
          <a:bodyPr>
            <a:noAutofit/>
          </a:bodyPr>
          <a:lstStyle/>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Ribbon: The ribbon displays when you create or open a file. It provides all the tools necessary to create a project or family.</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Ribbon tabs: Contains tools specific to that tab, e.g. architecture or annotation tools. </a:t>
            </a:r>
          </a:p>
          <a:p>
            <a:pPr marL="514350" indent="-514350">
              <a:spcBef>
                <a:spcPts val="2000"/>
              </a:spcBef>
              <a:buFont typeface="+mj-lt"/>
              <a:buAutoNum type="arabicPeriod"/>
            </a:pPr>
            <a:r>
              <a:rPr lang="en-US" sz="2000" b="1" dirty="0">
                <a:latin typeface="Arial" panose="020B0604020202020204" pitchFamily="34" charset="0"/>
                <a:cs typeface="Arial" panose="020B0604020202020204" pitchFamily="34" charset="0"/>
              </a:rPr>
              <a:t>Quick Access Toolbar: </a:t>
            </a:r>
            <a:r>
              <a:rPr lang="en-US" sz="2000" dirty="0">
                <a:latin typeface="Arial" panose="020B0604020202020204" pitchFamily="34" charset="0"/>
                <a:cs typeface="Arial" panose="020B0604020202020204" pitchFamily="34" charset="0"/>
              </a:rPr>
              <a:t>The Quick Access Toolbar contains a set of default tools. You can customize this toolbar to display the tools that you use most often.</a:t>
            </a:r>
          </a:p>
          <a:p>
            <a:pPr marL="0" indent="0">
              <a:spcBef>
                <a:spcPts val="2000"/>
              </a:spcBef>
              <a:buNone/>
            </a:pPr>
            <a:r>
              <a:rPr lang="en-US" sz="2000" dirty="0">
                <a:latin typeface="Arial" panose="020B0604020202020204" pitchFamily="34" charset="0"/>
                <a:cs typeface="Arial" panose="020B0604020202020204" pitchFamily="34" charset="0"/>
              </a:rPr>
              <a:t>You can customize this with the tools that you use most often.</a:t>
            </a:r>
          </a:p>
        </p:txBody>
      </p:sp>
      <p:sp>
        <p:nvSpPr>
          <p:cNvPr id="4" name="Title 3">
            <a:extLst>
              <a:ext uri="{FF2B5EF4-FFF2-40B4-BE49-F238E27FC236}">
                <a16:creationId xmlns:a16="http://schemas.microsoft.com/office/drawing/2014/main" id="{D9156197-C278-B956-21E7-5B9D030FD2F0}"/>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The Revit User Interface</a:t>
            </a:r>
          </a:p>
        </p:txBody>
      </p:sp>
      <p:sp>
        <p:nvSpPr>
          <p:cNvPr id="11" name="Rectangle 10">
            <a:extLst>
              <a:ext uri="{FF2B5EF4-FFF2-40B4-BE49-F238E27FC236}">
                <a16:creationId xmlns:a16="http://schemas.microsoft.com/office/drawing/2014/main" id="{E9A012B5-7393-5E8C-2198-CEAA44294C27}"/>
              </a:ext>
            </a:extLst>
          </p:cNvPr>
          <p:cNvSpPr/>
          <p:nvPr/>
        </p:nvSpPr>
        <p:spPr>
          <a:xfrm>
            <a:off x="16567150" y="1884948"/>
            <a:ext cx="492168" cy="159752"/>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
        <p:nvSpPr>
          <p:cNvPr id="23" name="Rectangle 22">
            <a:extLst>
              <a:ext uri="{FF2B5EF4-FFF2-40B4-BE49-F238E27FC236}">
                <a16:creationId xmlns:a16="http://schemas.microsoft.com/office/drawing/2014/main" id="{7CA3E8AF-67FC-969E-0CB7-7A1697991F88}"/>
              </a:ext>
            </a:extLst>
          </p:cNvPr>
          <p:cNvSpPr/>
          <p:nvPr/>
        </p:nvSpPr>
        <p:spPr>
          <a:xfrm>
            <a:off x="7634242" y="1802781"/>
            <a:ext cx="3178901" cy="241919"/>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6" name="TextBox 5">
            <a:extLst>
              <a:ext uri="{FF2B5EF4-FFF2-40B4-BE49-F238E27FC236}">
                <a16:creationId xmlns:a16="http://schemas.microsoft.com/office/drawing/2014/main" id="{E7166410-1857-0774-DA82-FDABF30F43E2}"/>
              </a:ext>
            </a:extLst>
          </p:cNvPr>
          <p:cNvSpPr txBox="1"/>
          <p:nvPr/>
        </p:nvSpPr>
        <p:spPr>
          <a:xfrm>
            <a:off x="8724929" y="1115366"/>
            <a:ext cx="498763"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w </a:t>
            </a:r>
          </a:p>
        </p:txBody>
      </p:sp>
    </p:spTree>
    <p:extLst>
      <p:ext uri="{BB962C8B-B14F-4D97-AF65-F5344CB8AC3E}">
        <p14:creationId xmlns:p14="http://schemas.microsoft.com/office/powerpoint/2010/main" val="7359945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2BDE5-AE66-0809-0DBC-4CD0291BFF78}"/>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8EF3BC03-E07A-4DE5-704B-BC290B5364B6}"/>
              </a:ext>
            </a:extLst>
          </p:cNvPr>
          <p:cNvPicPr>
            <a:picLocks noChangeAspect="1"/>
          </p:cNvPicPr>
          <p:nvPr/>
        </p:nvPicPr>
        <p:blipFill>
          <a:blip r:embed="rId2"/>
          <a:stretch>
            <a:fillRect/>
          </a:stretch>
        </p:blipFill>
        <p:spPr>
          <a:xfrm>
            <a:off x="7634243" y="1884948"/>
            <a:ext cx="10558125" cy="5672448"/>
          </a:xfrm>
          <a:prstGeom prst="rect">
            <a:avLst/>
          </a:prstGeom>
        </p:spPr>
      </p:pic>
      <p:sp>
        <p:nvSpPr>
          <p:cNvPr id="2" name="Content Placeholder 1">
            <a:extLst>
              <a:ext uri="{FF2B5EF4-FFF2-40B4-BE49-F238E27FC236}">
                <a16:creationId xmlns:a16="http://schemas.microsoft.com/office/drawing/2014/main" id="{C480061E-93B1-987C-650C-BC432CE752FE}"/>
              </a:ext>
            </a:extLst>
          </p:cNvPr>
          <p:cNvSpPr>
            <a:spLocks noGrp="1"/>
          </p:cNvSpPr>
          <p:nvPr>
            <p:ph idx="1"/>
          </p:nvPr>
        </p:nvSpPr>
        <p:spPr>
          <a:xfrm>
            <a:off x="709654" y="1802780"/>
            <a:ext cx="6585668" cy="7642011"/>
          </a:xfrm>
        </p:spPr>
        <p:txBody>
          <a:bodyPr>
            <a:noAutofit/>
          </a:bodyPr>
          <a:lstStyle/>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Ribbon: The ribbon displays when you create or open a file. It provides all the tools necessary to create a project or family.</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Ribbon tabs: Contains tools specific to that tab, e.g. architecture or annotation tools. </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Quick Access Toolbar: The Quick Access Toolbar contains a set of default tools. You can customize this toolbar to display the tools that you use most often.</a:t>
            </a:r>
          </a:p>
          <a:p>
            <a:pPr marL="514350" indent="-514350">
              <a:spcBef>
                <a:spcPts val="2000"/>
              </a:spcBef>
              <a:buFont typeface="+mj-lt"/>
              <a:buAutoNum type="arabicPeriod"/>
            </a:pPr>
            <a:r>
              <a:rPr lang="en-US" sz="2000" b="1" dirty="0">
                <a:latin typeface="Arial" panose="020B0604020202020204" pitchFamily="34" charset="0"/>
                <a:cs typeface="Arial" panose="020B0604020202020204" pitchFamily="34" charset="0"/>
              </a:rPr>
              <a:t>Properties palette: </a:t>
            </a:r>
            <a:r>
              <a:rPr lang="en-US" sz="2000" dirty="0">
                <a:latin typeface="Arial" panose="020B0604020202020204" pitchFamily="34" charset="0"/>
                <a:cs typeface="Arial" panose="020B0604020202020204" pitchFamily="34" charset="0"/>
              </a:rPr>
              <a:t>View and modify instance properties on elements in your model.</a:t>
            </a:r>
          </a:p>
          <a:p>
            <a:pPr marL="0" indent="0">
              <a:spcBef>
                <a:spcPts val="2000"/>
              </a:spcBef>
              <a:buNone/>
            </a:pPr>
            <a:r>
              <a:rPr lang="en-US" sz="2000" dirty="0">
                <a:latin typeface="Arial" panose="020B0604020202020204" pitchFamily="34" charset="0"/>
                <a:cs typeface="Arial" panose="020B0604020202020204" pitchFamily="34" charset="0"/>
              </a:rPr>
              <a:t>If you edit the properties of a door in the Properties palette, only that instance is affected.  That means you can add unique properties like serial number to a specific door.</a:t>
            </a:r>
          </a:p>
          <a:p>
            <a:pPr marL="0" indent="0">
              <a:spcBef>
                <a:spcPts val="2000"/>
              </a:spcBef>
              <a:buNone/>
            </a:pPr>
            <a:r>
              <a:rPr lang="en-US" sz="2000" dirty="0">
                <a:latin typeface="Arial" panose="020B0604020202020204" pitchFamily="34" charset="0"/>
                <a:cs typeface="Arial" panose="020B0604020202020204" pitchFamily="34" charset="0"/>
              </a:rPr>
              <a:t>Click Edit Type to open the Type properties of all of the doors of that type, for example the internal door. Editing properties in the Type dialog edits all of the doors of that type, for example cost.  </a:t>
            </a:r>
          </a:p>
        </p:txBody>
      </p:sp>
      <p:sp>
        <p:nvSpPr>
          <p:cNvPr id="4" name="Title 3">
            <a:extLst>
              <a:ext uri="{FF2B5EF4-FFF2-40B4-BE49-F238E27FC236}">
                <a16:creationId xmlns:a16="http://schemas.microsoft.com/office/drawing/2014/main" id="{CCD6EC90-27D1-2472-E58E-5FF1AF7C2726}"/>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The Revit User Interface</a:t>
            </a:r>
          </a:p>
        </p:txBody>
      </p:sp>
      <p:sp>
        <p:nvSpPr>
          <p:cNvPr id="11" name="Rectangle 10">
            <a:extLst>
              <a:ext uri="{FF2B5EF4-FFF2-40B4-BE49-F238E27FC236}">
                <a16:creationId xmlns:a16="http://schemas.microsoft.com/office/drawing/2014/main" id="{8FE97EF9-57FA-D748-AE1D-E09C122D30DA}"/>
              </a:ext>
            </a:extLst>
          </p:cNvPr>
          <p:cNvSpPr/>
          <p:nvPr/>
        </p:nvSpPr>
        <p:spPr>
          <a:xfrm>
            <a:off x="16567150" y="1884948"/>
            <a:ext cx="492168" cy="159752"/>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
        <p:nvSpPr>
          <p:cNvPr id="23" name="Rectangle 22">
            <a:extLst>
              <a:ext uri="{FF2B5EF4-FFF2-40B4-BE49-F238E27FC236}">
                <a16:creationId xmlns:a16="http://schemas.microsoft.com/office/drawing/2014/main" id="{E798234C-9B28-8346-3F73-6FB44EF7C62B}"/>
              </a:ext>
            </a:extLst>
          </p:cNvPr>
          <p:cNvSpPr/>
          <p:nvPr/>
        </p:nvSpPr>
        <p:spPr>
          <a:xfrm>
            <a:off x="7634242" y="2873829"/>
            <a:ext cx="2351587" cy="2269670"/>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6" name="TextBox 5">
            <a:extLst>
              <a:ext uri="{FF2B5EF4-FFF2-40B4-BE49-F238E27FC236}">
                <a16:creationId xmlns:a16="http://schemas.microsoft.com/office/drawing/2014/main" id="{6F4C8A2A-887B-F704-E93F-A28B026C8275}"/>
              </a:ext>
            </a:extLst>
          </p:cNvPr>
          <p:cNvSpPr txBox="1"/>
          <p:nvPr/>
        </p:nvSpPr>
        <p:spPr>
          <a:xfrm>
            <a:off x="9985829" y="3546152"/>
            <a:ext cx="498763"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x </a:t>
            </a:r>
          </a:p>
        </p:txBody>
      </p:sp>
    </p:spTree>
    <p:extLst>
      <p:ext uri="{BB962C8B-B14F-4D97-AF65-F5344CB8AC3E}">
        <p14:creationId xmlns:p14="http://schemas.microsoft.com/office/powerpoint/2010/main" val="27573538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B57A7-EE1A-AD18-236D-FA38FE67A122}"/>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389A2E61-C2E6-E863-BDE8-4EB71C223826}"/>
              </a:ext>
            </a:extLst>
          </p:cNvPr>
          <p:cNvPicPr>
            <a:picLocks noChangeAspect="1"/>
          </p:cNvPicPr>
          <p:nvPr/>
        </p:nvPicPr>
        <p:blipFill>
          <a:blip r:embed="rId2"/>
          <a:stretch>
            <a:fillRect/>
          </a:stretch>
        </p:blipFill>
        <p:spPr>
          <a:xfrm>
            <a:off x="7634243" y="1884948"/>
            <a:ext cx="10558125" cy="5672448"/>
          </a:xfrm>
          <a:prstGeom prst="rect">
            <a:avLst/>
          </a:prstGeom>
        </p:spPr>
      </p:pic>
      <p:sp>
        <p:nvSpPr>
          <p:cNvPr id="2" name="Content Placeholder 1">
            <a:extLst>
              <a:ext uri="{FF2B5EF4-FFF2-40B4-BE49-F238E27FC236}">
                <a16:creationId xmlns:a16="http://schemas.microsoft.com/office/drawing/2014/main" id="{C9FA1513-40A3-6AC5-1F44-A678FBBCB26E}"/>
              </a:ext>
            </a:extLst>
          </p:cNvPr>
          <p:cNvSpPr>
            <a:spLocks noGrp="1"/>
          </p:cNvSpPr>
          <p:nvPr>
            <p:ph idx="1"/>
          </p:nvPr>
        </p:nvSpPr>
        <p:spPr>
          <a:xfrm>
            <a:off x="709654" y="1802780"/>
            <a:ext cx="6565789" cy="7642011"/>
          </a:xfrm>
        </p:spPr>
        <p:txBody>
          <a:bodyPr>
            <a:noAutofit/>
          </a:bodyPr>
          <a:lstStyle/>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Ribbon: The ribbon displays when you create or open a file. It provides all the tools necessary to create a project or family.</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Ribbon tabs: Contains tools specific to that tab, e.g. architecture or annotation tools. </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Quick Access Toolbar: The Quick Access Toolbar contains a set of default tools. You can customize this toolbar to display the tools that you use most often.</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Properties palette: View and modify instance properties on elements in your model.</a:t>
            </a:r>
          </a:p>
          <a:p>
            <a:pPr marL="514350" indent="-514350">
              <a:spcBef>
                <a:spcPts val="2000"/>
              </a:spcBef>
              <a:buFont typeface="+mj-lt"/>
              <a:buAutoNum type="arabicPeriod"/>
            </a:pPr>
            <a:r>
              <a:rPr lang="en-US" sz="2000" b="1" dirty="0">
                <a:latin typeface="Arial" panose="020B0604020202020204" pitchFamily="34" charset="0"/>
                <a:cs typeface="Arial" panose="020B0604020202020204" pitchFamily="34" charset="0"/>
              </a:rPr>
              <a:t>Project Browser: </a:t>
            </a:r>
            <a:r>
              <a:rPr lang="en-US" sz="2000" dirty="0">
                <a:latin typeface="Arial" panose="020B0604020202020204" pitchFamily="34" charset="0"/>
                <a:cs typeface="Arial" panose="020B0604020202020204" pitchFamily="34" charset="0"/>
              </a:rPr>
              <a:t>The Project Browser shows a logical hierarchy for all views, schedules, sheets, groups, and other parts of the current project. </a:t>
            </a:r>
          </a:p>
          <a:p>
            <a:pPr marL="0" indent="0">
              <a:spcBef>
                <a:spcPts val="2000"/>
              </a:spcBef>
              <a:buNone/>
            </a:pPr>
            <a:r>
              <a:rPr lang="en-US" sz="2000" dirty="0">
                <a:latin typeface="Arial" panose="020B0604020202020204" pitchFamily="34" charset="0"/>
                <a:cs typeface="Arial" panose="020B0604020202020204" pitchFamily="34" charset="0"/>
              </a:rPr>
              <a:t>You can open the floor plan view by double clicking on Floor Plans &gt; Base Level. You can duplicate views by right clicking on the view and selecting Duplicate &gt; Duplicate With Detailing.  </a:t>
            </a:r>
          </a:p>
        </p:txBody>
      </p:sp>
      <p:sp>
        <p:nvSpPr>
          <p:cNvPr id="4" name="Title 3">
            <a:extLst>
              <a:ext uri="{FF2B5EF4-FFF2-40B4-BE49-F238E27FC236}">
                <a16:creationId xmlns:a16="http://schemas.microsoft.com/office/drawing/2014/main" id="{47F8FC36-9981-1003-79B6-5228F111956E}"/>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The Revit User Interface</a:t>
            </a:r>
          </a:p>
        </p:txBody>
      </p:sp>
      <p:sp>
        <p:nvSpPr>
          <p:cNvPr id="11" name="Rectangle 10">
            <a:extLst>
              <a:ext uri="{FF2B5EF4-FFF2-40B4-BE49-F238E27FC236}">
                <a16:creationId xmlns:a16="http://schemas.microsoft.com/office/drawing/2014/main" id="{3CE07303-68A1-172F-55E5-178CF700762C}"/>
              </a:ext>
            </a:extLst>
          </p:cNvPr>
          <p:cNvSpPr/>
          <p:nvPr/>
        </p:nvSpPr>
        <p:spPr>
          <a:xfrm>
            <a:off x="16567150" y="1884948"/>
            <a:ext cx="492168" cy="159752"/>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
        <p:nvSpPr>
          <p:cNvPr id="23" name="Rectangle 22">
            <a:extLst>
              <a:ext uri="{FF2B5EF4-FFF2-40B4-BE49-F238E27FC236}">
                <a16:creationId xmlns:a16="http://schemas.microsoft.com/office/drawing/2014/main" id="{ADF984F9-433C-7AD9-83A0-0ECBF5FDF975}"/>
              </a:ext>
            </a:extLst>
          </p:cNvPr>
          <p:cNvSpPr/>
          <p:nvPr/>
        </p:nvSpPr>
        <p:spPr>
          <a:xfrm>
            <a:off x="7634242" y="5143499"/>
            <a:ext cx="2351587" cy="2331729"/>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6" name="TextBox 5">
            <a:extLst>
              <a:ext uri="{FF2B5EF4-FFF2-40B4-BE49-F238E27FC236}">
                <a16:creationId xmlns:a16="http://schemas.microsoft.com/office/drawing/2014/main" id="{C8FFF4EE-80FA-7AE5-F25F-F9E92319A08F}"/>
              </a:ext>
            </a:extLst>
          </p:cNvPr>
          <p:cNvSpPr txBox="1"/>
          <p:nvPr/>
        </p:nvSpPr>
        <p:spPr>
          <a:xfrm>
            <a:off x="10149759" y="5986197"/>
            <a:ext cx="498763"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y </a:t>
            </a:r>
          </a:p>
        </p:txBody>
      </p:sp>
    </p:spTree>
    <p:extLst>
      <p:ext uri="{BB962C8B-B14F-4D97-AF65-F5344CB8AC3E}">
        <p14:creationId xmlns:p14="http://schemas.microsoft.com/office/powerpoint/2010/main" val="21795189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5464F4-27EC-352E-1313-4C6F70738C50}"/>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B95FAC77-36C5-7C3B-32EB-395A695C620A}"/>
              </a:ext>
            </a:extLst>
          </p:cNvPr>
          <p:cNvPicPr>
            <a:picLocks noChangeAspect="1"/>
          </p:cNvPicPr>
          <p:nvPr/>
        </p:nvPicPr>
        <p:blipFill>
          <a:blip r:embed="rId2"/>
          <a:stretch>
            <a:fillRect/>
          </a:stretch>
        </p:blipFill>
        <p:spPr>
          <a:xfrm>
            <a:off x="7634243" y="1884948"/>
            <a:ext cx="10558125" cy="5672448"/>
          </a:xfrm>
          <a:prstGeom prst="rect">
            <a:avLst/>
          </a:prstGeom>
        </p:spPr>
      </p:pic>
      <p:sp>
        <p:nvSpPr>
          <p:cNvPr id="2" name="Content Placeholder 1">
            <a:extLst>
              <a:ext uri="{FF2B5EF4-FFF2-40B4-BE49-F238E27FC236}">
                <a16:creationId xmlns:a16="http://schemas.microsoft.com/office/drawing/2014/main" id="{FB911F84-C777-23B9-21AE-D91046B7C19F}"/>
              </a:ext>
            </a:extLst>
          </p:cNvPr>
          <p:cNvSpPr>
            <a:spLocks noGrp="1"/>
          </p:cNvSpPr>
          <p:nvPr>
            <p:ph idx="1"/>
          </p:nvPr>
        </p:nvSpPr>
        <p:spPr>
          <a:xfrm>
            <a:off x="709654" y="1802780"/>
            <a:ext cx="6681802" cy="7642011"/>
          </a:xfrm>
        </p:spPr>
        <p:txBody>
          <a:bodyPr>
            <a:noAutofit/>
          </a:bodyPr>
          <a:lstStyle/>
          <a:p>
            <a:pPr marL="514350" indent="-514350">
              <a:spcBef>
                <a:spcPts val="2000"/>
              </a:spcBef>
              <a:buFont typeface="+mj-lt"/>
              <a:buAutoNum type="arabicPeriod" startAt="6"/>
            </a:pPr>
            <a:r>
              <a:rPr lang="en-US" sz="2000" b="1" dirty="0">
                <a:latin typeface="Arial" panose="020B0604020202020204" pitchFamily="34" charset="0"/>
                <a:cs typeface="Arial" panose="020B0604020202020204" pitchFamily="34" charset="0"/>
              </a:rPr>
              <a:t>Navigation bar: </a:t>
            </a:r>
            <a:r>
              <a:rPr lang="en-US" sz="2000" dirty="0">
                <a:latin typeface="Arial" panose="020B0604020202020204" pitchFamily="34" charset="0"/>
                <a:cs typeface="Arial" panose="020B0604020202020204" pitchFamily="34" charset="0"/>
              </a:rPr>
              <a:t>Provides access to navigation tools, including the </a:t>
            </a:r>
            <a:r>
              <a:rPr lang="en-US" sz="2000" dirty="0" err="1">
                <a:latin typeface="Arial" panose="020B0604020202020204" pitchFamily="34" charset="0"/>
                <a:cs typeface="Arial" panose="020B0604020202020204" pitchFamily="34" charset="0"/>
              </a:rPr>
              <a:t>ViewCube</a:t>
            </a:r>
            <a:r>
              <a:rPr lang="en-US" sz="2000" dirty="0">
                <a:latin typeface="Arial" panose="020B0604020202020204" pitchFamily="34" charset="0"/>
                <a:cs typeface="Arial" panose="020B0604020202020204" pitchFamily="34" charset="0"/>
              </a:rPr>
              <a:t> and </a:t>
            </a:r>
            <a:r>
              <a:rPr lang="en-US" sz="2000" dirty="0" err="1">
                <a:latin typeface="Arial" panose="020B0604020202020204" pitchFamily="34" charset="0"/>
                <a:cs typeface="Arial" panose="020B0604020202020204" pitchFamily="34" charset="0"/>
              </a:rPr>
              <a:t>SteeringWheels</a:t>
            </a:r>
            <a:r>
              <a:rPr lang="en-US" sz="2000" dirty="0">
                <a:latin typeface="Arial" panose="020B0604020202020204" pitchFamily="34" charset="0"/>
                <a:cs typeface="Arial" panose="020B0604020202020204" pitchFamily="34" charset="0"/>
              </a:rPr>
              <a:t>.</a:t>
            </a:r>
          </a:p>
          <a:p>
            <a:pPr marL="0" indent="0">
              <a:spcBef>
                <a:spcPts val="2000"/>
              </a:spcBef>
              <a:buNone/>
            </a:pPr>
            <a:r>
              <a:rPr lang="en-US" sz="2000" dirty="0">
                <a:latin typeface="Arial" panose="020B0604020202020204" pitchFamily="34" charset="0"/>
                <a:cs typeface="Arial" panose="020B0604020202020204" pitchFamily="34" charset="0"/>
              </a:rPr>
              <a:t>You can drag the </a:t>
            </a:r>
            <a:r>
              <a:rPr lang="en-US" sz="2000" dirty="0" err="1">
                <a:latin typeface="Arial" panose="020B0604020202020204" pitchFamily="34" charset="0"/>
                <a:cs typeface="Arial" panose="020B0604020202020204" pitchFamily="34" charset="0"/>
              </a:rPr>
              <a:t>ViewCube</a:t>
            </a:r>
            <a:r>
              <a:rPr lang="en-US" sz="2000" dirty="0">
                <a:latin typeface="Arial" panose="020B0604020202020204" pitchFamily="34" charset="0"/>
                <a:cs typeface="Arial" panose="020B0604020202020204" pitchFamily="34" charset="0"/>
              </a:rPr>
              <a:t> to rotate the model in 3D view, or click on a face to view from that direction. You can also press and hold Shift on your keyboard, click the middle wheel button on your mouse, and move the mouse to 3D orbit the model.  </a:t>
            </a:r>
          </a:p>
        </p:txBody>
      </p:sp>
      <p:sp>
        <p:nvSpPr>
          <p:cNvPr id="4" name="Title 3">
            <a:extLst>
              <a:ext uri="{FF2B5EF4-FFF2-40B4-BE49-F238E27FC236}">
                <a16:creationId xmlns:a16="http://schemas.microsoft.com/office/drawing/2014/main" id="{B9079E45-A882-3972-9D04-A2026A9FBC6C}"/>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The Revit User Interface</a:t>
            </a:r>
          </a:p>
        </p:txBody>
      </p:sp>
      <p:sp>
        <p:nvSpPr>
          <p:cNvPr id="11" name="Rectangle 10">
            <a:extLst>
              <a:ext uri="{FF2B5EF4-FFF2-40B4-BE49-F238E27FC236}">
                <a16:creationId xmlns:a16="http://schemas.microsoft.com/office/drawing/2014/main" id="{670E5027-E67D-0556-FE44-E8DFA26BA342}"/>
              </a:ext>
            </a:extLst>
          </p:cNvPr>
          <p:cNvSpPr/>
          <p:nvPr/>
        </p:nvSpPr>
        <p:spPr>
          <a:xfrm>
            <a:off x="16567150" y="1884948"/>
            <a:ext cx="492168" cy="159752"/>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
        <p:nvSpPr>
          <p:cNvPr id="23" name="Rectangle 22">
            <a:extLst>
              <a:ext uri="{FF2B5EF4-FFF2-40B4-BE49-F238E27FC236}">
                <a16:creationId xmlns:a16="http://schemas.microsoft.com/office/drawing/2014/main" id="{D169C57F-2955-92A5-A01C-E275997EB30E}"/>
              </a:ext>
            </a:extLst>
          </p:cNvPr>
          <p:cNvSpPr/>
          <p:nvPr/>
        </p:nvSpPr>
        <p:spPr>
          <a:xfrm>
            <a:off x="17059318" y="3063819"/>
            <a:ext cx="1133049" cy="1653324"/>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6" name="TextBox 5">
            <a:extLst>
              <a:ext uri="{FF2B5EF4-FFF2-40B4-BE49-F238E27FC236}">
                <a16:creationId xmlns:a16="http://schemas.microsoft.com/office/drawing/2014/main" id="{C9B9D50F-79D8-8F42-679C-53CA831C5533}"/>
              </a:ext>
            </a:extLst>
          </p:cNvPr>
          <p:cNvSpPr txBox="1"/>
          <p:nvPr/>
        </p:nvSpPr>
        <p:spPr>
          <a:xfrm>
            <a:off x="16317768" y="3293969"/>
            <a:ext cx="498763"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z </a:t>
            </a:r>
          </a:p>
        </p:txBody>
      </p:sp>
    </p:spTree>
    <p:extLst>
      <p:ext uri="{BB962C8B-B14F-4D97-AF65-F5344CB8AC3E}">
        <p14:creationId xmlns:p14="http://schemas.microsoft.com/office/powerpoint/2010/main" val="36160447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7D2D2-59BA-7663-1AC1-7DCCCC219452}"/>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E144C0C9-111F-66A2-856F-236642DC874E}"/>
              </a:ext>
            </a:extLst>
          </p:cNvPr>
          <p:cNvPicPr>
            <a:picLocks noChangeAspect="1"/>
          </p:cNvPicPr>
          <p:nvPr/>
        </p:nvPicPr>
        <p:blipFill>
          <a:blip r:embed="rId2"/>
          <a:stretch>
            <a:fillRect/>
          </a:stretch>
        </p:blipFill>
        <p:spPr>
          <a:xfrm>
            <a:off x="7634243" y="1884948"/>
            <a:ext cx="10558125" cy="5672448"/>
          </a:xfrm>
          <a:prstGeom prst="rect">
            <a:avLst/>
          </a:prstGeom>
        </p:spPr>
      </p:pic>
      <p:sp>
        <p:nvSpPr>
          <p:cNvPr id="2" name="Content Placeholder 1">
            <a:extLst>
              <a:ext uri="{FF2B5EF4-FFF2-40B4-BE49-F238E27FC236}">
                <a16:creationId xmlns:a16="http://schemas.microsoft.com/office/drawing/2014/main" id="{EB248672-0F06-3229-4E2A-830231237A54}"/>
              </a:ext>
            </a:extLst>
          </p:cNvPr>
          <p:cNvSpPr>
            <a:spLocks noGrp="1"/>
          </p:cNvSpPr>
          <p:nvPr>
            <p:ph idx="1"/>
          </p:nvPr>
        </p:nvSpPr>
        <p:spPr>
          <a:xfrm>
            <a:off x="709654" y="1802780"/>
            <a:ext cx="6466398" cy="7642011"/>
          </a:xfrm>
        </p:spPr>
        <p:txBody>
          <a:bodyPr>
            <a:noAutofit/>
          </a:bodyPr>
          <a:lstStyle/>
          <a:p>
            <a:pPr marL="514350" indent="-514350">
              <a:spcBef>
                <a:spcPts val="2000"/>
              </a:spcBef>
              <a:buFont typeface="+mj-lt"/>
              <a:buAutoNum type="arabicPeriod" startAt="6"/>
            </a:pPr>
            <a:r>
              <a:rPr lang="en-US" sz="2000" dirty="0">
                <a:latin typeface="Arial" panose="020B0604020202020204" pitchFamily="34" charset="0"/>
                <a:cs typeface="Arial" panose="020B0604020202020204" pitchFamily="34" charset="0"/>
              </a:rPr>
              <a:t>Navigation bar: Provides access to navigation tools, including the </a:t>
            </a:r>
            <a:r>
              <a:rPr lang="en-US" sz="2000" dirty="0" err="1">
                <a:latin typeface="Arial" panose="020B0604020202020204" pitchFamily="34" charset="0"/>
                <a:cs typeface="Arial" panose="020B0604020202020204" pitchFamily="34" charset="0"/>
              </a:rPr>
              <a:t>ViewCube</a:t>
            </a:r>
            <a:r>
              <a:rPr lang="en-US" sz="2000" dirty="0">
                <a:latin typeface="Arial" panose="020B0604020202020204" pitchFamily="34" charset="0"/>
                <a:cs typeface="Arial" panose="020B0604020202020204" pitchFamily="34" charset="0"/>
              </a:rPr>
              <a:t> and </a:t>
            </a:r>
            <a:r>
              <a:rPr lang="en-US" sz="2000" dirty="0" err="1">
                <a:latin typeface="Arial" panose="020B0604020202020204" pitchFamily="34" charset="0"/>
                <a:cs typeface="Arial" panose="020B0604020202020204" pitchFamily="34" charset="0"/>
              </a:rPr>
              <a:t>SteeringWheels</a:t>
            </a:r>
            <a:r>
              <a:rPr lang="en-US" sz="2000" dirty="0">
                <a:latin typeface="Arial" panose="020B0604020202020204" pitchFamily="34" charset="0"/>
                <a:cs typeface="Arial" panose="020B0604020202020204" pitchFamily="34" charset="0"/>
              </a:rPr>
              <a:t>.</a:t>
            </a:r>
          </a:p>
          <a:p>
            <a:pPr marL="514350" indent="-514350">
              <a:spcBef>
                <a:spcPts val="2000"/>
              </a:spcBef>
              <a:buFont typeface="+mj-lt"/>
              <a:buAutoNum type="arabicPeriod" startAt="6"/>
            </a:pPr>
            <a:r>
              <a:rPr lang="en-US" sz="2000" b="1" dirty="0">
                <a:latin typeface="Arial" panose="020B0604020202020204" pitchFamily="34" charset="0"/>
                <a:cs typeface="Arial" panose="020B0604020202020204" pitchFamily="34" charset="0"/>
              </a:rPr>
              <a:t>Context menu</a:t>
            </a:r>
            <a:r>
              <a:rPr lang="en-US" sz="2000" dirty="0">
                <a:latin typeface="Arial" panose="020B0604020202020204" pitchFamily="34" charset="0"/>
                <a:cs typeface="Arial" panose="020B0604020202020204" pitchFamily="34" charset="0"/>
              </a:rPr>
              <a:t>: A menu of options that changes based on the current context or selection.</a:t>
            </a:r>
          </a:p>
          <a:p>
            <a:pPr marL="0" indent="0">
              <a:spcBef>
                <a:spcPts val="2000"/>
              </a:spcBef>
              <a:buNone/>
            </a:pPr>
            <a:r>
              <a:rPr lang="en-US" sz="2000" dirty="0">
                <a:latin typeface="Arial" panose="020B0604020202020204" pitchFamily="34" charset="0"/>
                <a:cs typeface="Arial" panose="020B0604020202020204" pitchFamily="34" charset="0"/>
              </a:rPr>
              <a:t>Selecting an object such as a wall provides you with the opportunity to change the orientation or select other walls.  General tools like Zoom in/out are available no matter what is selected.</a:t>
            </a:r>
          </a:p>
        </p:txBody>
      </p:sp>
      <p:sp>
        <p:nvSpPr>
          <p:cNvPr id="4" name="Title 3">
            <a:extLst>
              <a:ext uri="{FF2B5EF4-FFF2-40B4-BE49-F238E27FC236}">
                <a16:creationId xmlns:a16="http://schemas.microsoft.com/office/drawing/2014/main" id="{EE48B0CB-82F9-E538-692E-256EC9993E3C}"/>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The Revit User Interface</a:t>
            </a:r>
          </a:p>
        </p:txBody>
      </p:sp>
      <p:sp>
        <p:nvSpPr>
          <p:cNvPr id="11" name="Rectangle 10">
            <a:extLst>
              <a:ext uri="{FF2B5EF4-FFF2-40B4-BE49-F238E27FC236}">
                <a16:creationId xmlns:a16="http://schemas.microsoft.com/office/drawing/2014/main" id="{6F4C69C5-8C48-F841-8517-56E0E77E87F6}"/>
              </a:ext>
            </a:extLst>
          </p:cNvPr>
          <p:cNvSpPr/>
          <p:nvPr/>
        </p:nvSpPr>
        <p:spPr>
          <a:xfrm>
            <a:off x="16567150" y="1884948"/>
            <a:ext cx="492168" cy="159752"/>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pic>
        <p:nvPicPr>
          <p:cNvPr id="6" name="Picture 5">
            <a:extLst>
              <a:ext uri="{FF2B5EF4-FFF2-40B4-BE49-F238E27FC236}">
                <a16:creationId xmlns:a16="http://schemas.microsoft.com/office/drawing/2014/main" id="{59A211C7-41A8-6257-38CA-F0941882FF7F}"/>
              </a:ext>
            </a:extLst>
          </p:cNvPr>
          <p:cNvPicPr>
            <a:picLocks noChangeAspect="1"/>
          </p:cNvPicPr>
          <p:nvPr/>
        </p:nvPicPr>
        <p:blipFill>
          <a:blip r:embed="rId3"/>
          <a:stretch>
            <a:fillRect/>
          </a:stretch>
        </p:blipFill>
        <p:spPr>
          <a:xfrm>
            <a:off x="15788522" y="3244842"/>
            <a:ext cx="1602564" cy="3844981"/>
          </a:xfrm>
          <a:prstGeom prst="rect">
            <a:avLst/>
          </a:prstGeom>
        </p:spPr>
      </p:pic>
      <p:sp>
        <p:nvSpPr>
          <p:cNvPr id="23" name="Rectangle 22">
            <a:extLst>
              <a:ext uri="{FF2B5EF4-FFF2-40B4-BE49-F238E27FC236}">
                <a16:creationId xmlns:a16="http://schemas.microsoft.com/office/drawing/2014/main" id="{5E025EC1-93CE-67B8-A47C-B04731EB96DB}"/>
              </a:ext>
            </a:extLst>
          </p:cNvPr>
          <p:cNvSpPr/>
          <p:nvPr/>
        </p:nvSpPr>
        <p:spPr>
          <a:xfrm>
            <a:off x="15788523" y="3063819"/>
            <a:ext cx="1602564" cy="4026004"/>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9" name="TextBox 8">
            <a:extLst>
              <a:ext uri="{FF2B5EF4-FFF2-40B4-BE49-F238E27FC236}">
                <a16:creationId xmlns:a16="http://schemas.microsoft.com/office/drawing/2014/main" id="{3EF3AD67-B81F-92EF-96BA-A2BF8BADC9E8}"/>
              </a:ext>
            </a:extLst>
          </p:cNvPr>
          <p:cNvSpPr txBox="1"/>
          <p:nvPr/>
        </p:nvSpPr>
        <p:spPr>
          <a:xfrm>
            <a:off x="15040377" y="6594152"/>
            <a:ext cx="498763"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 </a:t>
            </a:r>
          </a:p>
        </p:txBody>
      </p:sp>
    </p:spTree>
    <p:extLst>
      <p:ext uri="{BB962C8B-B14F-4D97-AF65-F5344CB8AC3E}">
        <p14:creationId xmlns:p14="http://schemas.microsoft.com/office/powerpoint/2010/main" val="20078791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BCF8F-FB7D-8876-616F-30A2469CB909}"/>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7D209583-99B6-6998-CC9E-788C6BFFCB32}"/>
              </a:ext>
            </a:extLst>
          </p:cNvPr>
          <p:cNvPicPr>
            <a:picLocks noChangeAspect="1"/>
          </p:cNvPicPr>
          <p:nvPr/>
        </p:nvPicPr>
        <p:blipFill>
          <a:blip r:embed="rId2"/>
          <a:stretch>
            <a:fillRect/>
          </a:stretch>
        </p:blipFill>
        <p:spPr>
          <a:xfrm>
            <a:off x="7634243" y="1884948"/>
            <a:ext cx="10558125" cy="5672448"/>
          </a:xfrm>
          <a:prstGeom prst="rect">
            <a:avLst/>
          </a:prstGeom>
        </p:spPr>
      </p:pic>
      <p:sp>
        <p:nvSpPr>
          <p:cNvPr id="2" name="Content Placeholder 1">
            <a:extLst>
              <a:ext uri="{FF2B5EF4-FFF2-40B4-BE49-F238E27FC236}">
                <a16:creationId xmlns:a16="http://schemas.microsoft.com/office/drawing/2014/main" id="{D9B540A7-C745-114F-C308-C64E976022AB}"/>
              </a:ext>
            </a:extLst>
          </p:cNvPr>
          <p:cNvSpPr>
            <a:spLocks noGrp="1"/>
          </p:cNvSpPr>
          <p:nvPr>
            <p:ph idx="1"/>
          </p:nvPr>
        </p:nvSpPr>
        <p:spPr>
          <a:xfrm>
            <a:off x="709654" y="1802780"/>
            <a:ext cx="6704937" cy="7642011"/>
          </a:xfrm>
        </p:spPr>
        <p:txBody>
          <a:bodyPr>
            <a:noAutofit/>
          </a:bodyPr>
          <a:lstStyle/>
          <a:p>
            <a:pPr marL="514350" indent="-514350">
              <a:spcBef>
                <a:spcPts val="2000"/>
              </a:spcBef>
              <a:buFont typeface="+mj-lt"/>
              <a:buAutoNum type="arabicPeriod" startAt="6"/>
            </a:pPr>
            <a:r>
              <a:rPr lang="en-US" sz="2000" dirty="0">
                <a:latin typeface="Arial" panose="020B0604020202020204" pitchFamily="34" charset="0"/>
                <a:cs typeface="Arial" panose="020B0604020202020204" pitchFamily="34" charset="0"/>
              </a:rPr>
              <a:t>Navigation Bar: Provides access to navigation tools, including the </a:t>
            </a:r>
            <a:r>
              <a:rPr lang="en-US" sz="2000" dirty="0" err="1">
                <a:latin typeface="Arial" panose="020B0604020202020204" pitchFamily="34" charset="0"/>
                <a:cs typeface="Arial" panose="020B0604020202020204" pitchFamily="34" charset="0"/>
              </a:rPr>
              <a:t>ViewCube</a:t>
            </a:r>
            <a:r>
              <a:rPr lang="en-US" sz="2000" dirty="0">
                <a:latin typeface="Arial" panose="020B0604020202020204" pitchFamily="34" charset="0"/>
                <a:cs typeface="Arial" panose="020B0604020202020204" pitchFamily="34" charset="0"/>
              </a:rPr>
              <a:t> and </a:t>
            </a:r>
            <a:r>
              <a:rPr lang="en-US" sz="2000" dirty="0" err="1">
                <a:latin typeface="Arial" panose="020B0604020202020204" pitchFamily="34" charset="0"/>
                <a:cs typeface="Arial" panose="020B0604020202020204" pitchFamily="34" charset="0"/>
              </a:rPr>
              <a:t>SteeringWheels</a:t>
            </a:r>
            <a:r>
              <a:rPr lang="en-US" sz="2000" dirty="0">
                <a:latin typeface="Arial" panose="020B0604020202020204" pitchFamily="34" charset="0"/>
                <a:cs typeface="Arial" panose="020B0604020202020204" pitchFamily="34" charset="0"/>
              </a:rPr>
              <a:t>.</a:t>
            </a:r>
          </a:p>
          <a:p>
            <a:pPr marL="514350" indent="-514350">
              <a:spcBef>
                <a:spcPts val="2000"/>
              </a:spcBef>
              <a:buFont typeface="+mj-lt"/>
              <a:buAutoNum type="arabicPeriod" startAt="6"/>
            </a:pPr>
            <a:r>
              <a:rPr lang="en-US" sz="2000" dirty="0">
                <a:latin typeface="Arial" panose="020B0604020202020204" pitchFamily="34" charset="0"/>
                <a:cs typeface="Arial" panose="020B0604020202020204" pitchFamily="34" charset="0"/>
              </a:rPr>
              <a:t>Context menu: A menu of options that changes based on the current context or selection.</a:t>
            </a:r>
          </a:p>
          <a:p>
            <a:pPr marL="514350" indent="-514350">
              <a:spcBef>
                <a:spcPts val="2000"/>
              </a:spcBef>
              <a:buFont typeface="+mj-lt"/>
              <a:buAutoNum type="arabicPeriod" startAt="6"/>
            </a:pPr>
            <a:r>
              <a:rPr lang="en-US" sz="2000" b="1" dirty="0">
                <a:latin typeface="Arial" panose="020B0604020202020204" pitchFamily="34" charset="0"/>
                <a:cs typeface="Arial" panose="020B0604020202020204" pitchFamily="34" charset="0"/>
              </a:rPr>
              <a:t>Drawing area: </a:t>
            </a:r>
            <a:r>
              <a:rPr lang="en-US" sz="2000" dirty="0">
                <a:latin typeface="Arial" panose="020B0604020202020204" pitchFamily="34" charset="0"/>
                <a:cs typeface="Arial" panose="020B0604020202020204" pitchFamily="34" charset="0"/>
              </a:rPr>
              <a:t>The drawing area (canvas) displays views (and sheets and schedules) of the current model. Each time you open a view in a model, the view displays in the drawing area.</a:t>
            </a:r>
          </a:p>
          <a:p>
            <a:pPr marL="0" indent="0">
              <a:spcBef>
                <a:spcPts val="2000"/>
              </a:spcBef>
              <a:buNone/>
            </a:pPr>
            <a:endParaRPr lang="en-US" sz="2000" dirty="0">
              <a:latin typeface="Arial" panose="020B0604020202020204" pitchFamily="34" charset="0"/>
              <a:cs typeface="Arial" panose="020B0604020202020204" pitchFamily="34" charset="0"/>
            </a:endParaRPr>
          </a:p>
          <a:p>
            <a:pPr marL="0" indent="0">
              <a:spcBef>
                <a:spcPts val="2000"/>
              </a:spcBef>
              <a:buNone/>
            </a:pPr>
            <a:r>
              <a:rPr lang="en-US" sz="2000" dirty="0">
                <a:latin typeface="Arial" panose="020B0604020202020204" pitchFamily="34" charset="0"/>
                <a:cs typeface="Arial" panose="020B0604020202020204" pitchFamily="34" charset="0"/>
              </a:rPr>
              <a:t>The drawing area may be a Floor Plan view, Elevation, 3D, Schedule or Drawing Sheet.</a:t>
            </a:r>
          </a:p>
        </p:txBody>
      </p:sp>
      <p:sp>
        <p:nvSpPr>
          <p:cNvPr id="4" name="Title 3">
            <a:extLst>
              <a:ext uri="{FF2B5EF4-FFF2-40B4-BE49-F238E27FC236}">
                <a16:creationId xmlns:a16="http://schemas.microsoft.com/office/drawing/2014/main" id="{E662775C-7087-F23B-9037-936D5C2F7FDE}"/>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The Revit User Interface</a:t>
            </a:r>
          </a:p>
        </p:txBody>
      </p:sp>
      <p:sp>
        <p:nvSpPr>
          <p:cNvPr id="11" name="Rectangle 10">
            <a:extLst>
              <a:ext uri="{FF2B5EF4-FFF2-40B4-BE49-F238E27FC236}">
                <a16:creationId xmlns:a16="http://schemas.microsoft.com/office/drawing/2014/main" id="{656534EA-96A1-5BBC-6EAA-7D77D26C5F4C}"/>
              </a:ext>
            </a:extLst>
          </p:cNvPr>
          <p:cNvSpPr/>
          <p:nvPr/>
        </p:nvSpPr>
        <p:spPr>
          <a:xfrm>
            <a:off x="16567150" y="1884948"/>
            <a:ext cx="492168" cy="159752"/>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
        <p:nvSpPr>
          <p:cNvPr id="23" name="Rectangle 22">
            <a:extLst>
              <a:ext uri="{FF2B5EF4-FFF2-40B4-BE49-F238E27FC236}">
                <a16:creationId xmlns:a16="http://schemas.microsoft.com/office/drawing/2014/main" id="{4CB469FB-9845-41DE-AC38-665B9D3358E9}"/>
              </a:ext>
            </a:extLst>
          </p:cNvPr>
          <p:cNvSpPr/>
          <p:nvPr/>
        </p:nvSpPr>
        <p:spPr>
          <a:xfrm>
            <a:off x="10000342" y="2931886"/>
            <a:ext cx="8192025" cy="4383314"/>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5" name="TextBox 4">
            <a:extLst>
              <a:ext uri="{FF2B5EF4-FFF2-40B4-BE49-F238E27FC236}">
                <a16:creationId xmlns:a16="http://schemas.microsoft.com/office/drawing/2014/main" id="{5231F13D-884E-EEF5-C9BC-845C85CCEE43}"/>
              </a:ext>
            </a:extLst>
          </p:cNvPr>
          <p:cNvSpPr txBox="1"/>
          <p:nvPr/>
        </p:nvSpPr>
        <p:spPr>
          <a:xfrm>
            <a:off x="13597591" y="6668869"/>
            <a:ext cx="498763"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 </a:t>
            </a:r>
          </a:p>
        </p:txBody>
      </p:sp>
    </p:spTree>
    <p:extLst>
      <p:ext uri="{BB962C8B-B14F-4D97-AF65-F5344CB8AC3E}">
        <p14:creationId xmlns:p14="http://schemas.microsoft.com/office/powerpoint/2010/main" val="986160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547AE-A5F0-C259-2B1C-D8FB8ECA45C3}"/>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638CC1F8-2FF2-3B7D-154D-B4BFF39D2EE3}"/>
              </a:ext>
            </a:extLst>
          </p:cNvPr>
          <p:cNvPicPr>
            <a:picLocks noChangeAspect="1"/>
          </p:cNvPicPr>
          <p:nvPr/>
        </p:nvPicPr>
        <p:blipFill>
          <a:blip r:embed="rId2"/>
          <a:stretch>
            <a:fillRect/>
          </a:stretch>
        </p:blipFill>
        <p:spPr>
          <a:xfrm>
            <a:off x="7634243" y="1884948"/>
            <a:ext cx="10558125" cy="5672448"/>
          </a:xfrm>
          <a:prstGeom prst="rect">
            <a:avLst/>
          </a:prstGeom>
        </p:spPr>
      </p:pic>
      <p:sp>
        <p:nvSpPr>
          <p:cNvPr id="2" name="Content Placeholder 1">
            <a:extLst>
              <a:ext uri="{FF2B5EF4-FFF2-40B4-BE49-F238E27FC236}">
                <a16:creationId xmlns:a16="http://schemas.microsoft.com/office/drawing/2014/main" id="{CFA7FDDB-3564-8706-DA8E-589F86432E0B}"/>
              </a:ext>
            </a:extLst>
          </p:cNvPr>
          <p:cNvSpPr>
            <a:spLocks noGrp="1"/>
          </p:cNvSpPr>
          <p:nvPr>
            <p:ph idx="1"/>
          </p:nvPr>
        </p:nvSpPr>
        <p:spPr>
          <a:xfrm>
            <a:off x="709654" y="1802780"/>
            <a:ext cx="6724816" cy="7642011"/>
          </a:xfrm>
        </p:spPr>
        <p:txBody>
          <a:bodyPr>
            <a:noAutofit/>
          </a:bodyPr>
          <a:lstStyle/>
          <a:p>
            <a:pPr marL="514350" indent="-514350">
              <a:spcBef>
                <a:spcPts val="2000"/>
              </a:spcBef>
              <a:buFont typeface="+mj-lt"/>
              <a:buAutoNum type="arabicPeriod" startAt="6"/>
            </a:pPr>
            <a:r>
              <a:rPr lang="en-US" sz="2000" dirty="0">
                <a:latin typeface="Arial" panose="020B0604020202020204" pitchFamily="34" charset="0"/>
                <a:cs typeface="Arial" panose="020B0604020202020204" pitchFamily="34" charset="0"/>
              </a:rPr>
              <a:t>Navigation bar: Provides access to navigation tools, including the </a:t>
            </a:r>
            <a:r>
              <a:rPr lang="en-US" sz="2000" dirty="0" err="1">
                <a:latin typeface="Arial" panose="020B0604020202020204" pitchFamily="34" charset="0"/>
                <a:cs typeface="Arial" panose="020B0604020202020204" pitchFamily="34" charset="0"/>
              </a:rPr>
              <a:t>ViewCube</a:t>
            </a:r>
            <a:r>
              <a:rPr lang="en-US" sz="2000" dirty="0">
                <a:latin typeface="Arial" panose="020B0604020202020204" pitchFamily="34" charset="0"/>
                <a:cs typeface="Arial" panose="020B0604020202020204" pitchFamily="34" charset="0"/>
              </a:rPr>
              <a:t> and </a:t>
            </a:r>
            <a:r>
              <a:rPr lang="en-US" sz="2000" dirty="0" err="1">
                <a:latin typeface="Arial" panose="020B0604020202020204" pitchFamily="34" charset="0"/>
                <a:cs typeface="Arial" panose="020B0604020202020204" pitchFamily="34" charset="0"/>
              </a:rPr>
              <a:t>SteeringWheels</a:t>
            </a:r>
            <a:r>
              <a:rPr lang="en-US" sz="2000" dirty="0">
                <a:latin typeface="Arial" panose="020B0604020202020204" pitchFamily="34" charset="0"/>
                <a:cs typeface="Arial" panose="020B0604020202020204" pitchFamily="34" charset="0"/>
              </a:rPr>
              <a:t>.</a:t>
            </a:r>
          </a:p>
          <a:p>
            <a:pPr marL="514350" indent="-514350">
              <a:spcBef>
                <a:spcPts val="2000"/>
              </a:spcBef>
              <a:buFont typeface="+mj-lt"/>
              <a:buAutoNum type="arabicPeriod" startAt="6"/>
            </a:pPr>
            <a:r>
              <a:rPr lang="en-US" sz="2000" dirty="0">
                <a:latin typeface="Arial" panose="020B0604020202020204" pitchFamily="34" charset="0"/>
                <a:cs typeface="Arial" panose="020B0604020202020204" pitchFamily="34" charset="0"/>
              </a:rPr>
              <a:t>Context menu: A menu of options that changes based on the current context or selection.</a:t>
            </a:r>
          </a:p>
          <a:p>
            <a:pPr marL="514350" indent="-514350">
              <a:spcBef>
                <a:spcPts val="2000"/>
              </a:spcBef>
              <a:buFont typeface="+mj-lt"/>
              <a:buAutoNum type="arabicPeriod" startAt="6"/>
            </a:pPr>
            <a:r>
              <a:rPr lang="en-US" sz="2000" dirty="0">
                <a:latin typeface="Arial" panose="020B0604020202020204" pitchFamily="34" charset="0"/>
                <a:cs typeface="Arial" panose="020B0604020202020204" pitchFamily="34" charset="0"/>
              </a:rPr>
              <a:t>Drawing area: The drawing area (canvas) displays views (and sheets and schedules) of the current model. Each time you open a view in a model, the view displays in the drawing area.</a:t>
            </a:r>
          </a:p>
          <a:p>
            <a:pPr marL="514350" indent="-514350">
              <a:spcBef>
                <a:spcPts val="2000"/>
              </a:spcBef>
              <a:buFont typeface="+mj-lt"/>
              <a:buAutoNum type="arabicPeriod" startAt="6"/>
            </a:pPr>
            <a:r>
              <a:rPr lang="en-US" sz="2000" b="1" dirty="0">
                <a:latin typeface="Arial" panose="020B0604020202020204" pitchFamily="34" charset="0"/>
                <a:cs typeface="Arial" panose="020B0604020202020204" pitchFamily="34" charset="0"/>
              </a:rPr>
              <a:t>View Control Bar: </a:t>
            </a:r>
            <a:r>
              <a:rPr lang="en-US" sz="2000" dirty="0">
                <a:latin typeface="Arial" panose="020B0604020202020204" pitchFamily="34" charset="0"/>
                <a:cs typeface="Arial" panose="020B0604020202020204" pitchFamily="34" charset="0"/>
              </a:rPr>
              <a:t>The View Control Bar provides quick access to functions that affect the current view.</a:t>
            </a:r>
          </a:p>
          <a:p>
            <a:pPr marL="0" indent="0">
              <a:spcBef>
                <a:spcPts val="2000"/>
              </a:spcBef>
              <a:buNone/>
            </a:pPr>
            <a:endParaRPr lang="en-US" sz="2000" dirty="0">
              <a:latin typeface="Arial" panose="020B0604020202020204" pitchFamily="34" charset="0"/>
              <a:cs typeface="Arial" panose="020B0604020202020204" pitchFamily="34" charset="0"/>
            </a:endParaRPr>
          </a:p>
          <a:p>
            <a:pPr marL="0" indent="0">
              <a:spcBef>
                <a:spcPts val="2000"/>
              </a:spcBef>
              <a:buNone/>
            </a:pPr>
            <a:r>
              <a:rPr lang="en-US" sz="2000" dirty="0">
                <a:latin typeface="Arial" panose="020B0604020202020204" pitchFamily="34" charset="0"/>
                <a:cs typeface="Arial" panose="020B0604020202020204" pitchFamily="34" charset="0"/>
              </a:rPr>
              <a:t>You can modify the view properties including scale, detail level, and visual style such as shading or hidden line and whether shadows are turned on or off.</a:t>
            </a:r>
          </a:p>
        </p:txBody>
      </p:sp>
      <p:sp>
        <p:nvSpPr>
          <p:cNvPr id="4" name="Title 3">
            <a:extLst>
              <a:ext uri="{FF2B5EF4-FFF2-40B4-BE49-F238E27FC236}">
                <a16:creationId xmlns:a16="http://schemas.microsoft.com/office/drawing/2014/main" id="{6D1E568C-DF04-2F72-4BAA-2276C1C9D690}"/>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The Revit User Interface</a:t>
            </a:r>
          </a:p>
        </p:txBody>
      </p:sp>
      <p:sp>
        <p:nvSpPr>
          <p:cNvPr id="11" name="Rectangle 10">
            <a:extLst>
              <a:ext uri="{FF2B5EF4-FFF2-40B4-BE49-F238E27FC236}">
                <a16:creationId xmlns:a16="http://schemas.microsoft.com/office/drawing/2014/main" id="{C45F4BE0-722B-17F3-EF84-A48D2F987464}"/>
              </a:ext>
            </a:extLst>
          </p:cNvPr>
          <p:cNvSpPr/>
          <p:nvPr/>
        </p:nvSpPr>
        <p:spPr>
          <a:xfrm>
            <a:off x="16567150" y="1884948"/>
            <a:ext cx="492168" cy="159752"/>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
        <p:nvSpPr>
          <p:cNvPr id="23" name="Rectangle 22">
            <a:extLst>
              <a:ext uri="{FF2B5EF4-FFF2-40B4-BE49-F238E27FC236}">
                <a16:creationId xmlns:a16="http://schemas.microsoft.com/office/drawing/2014/main" id="{8A19D144-5A2E-CCC2-512C-595912264ECE}"/>
              </a:ext>
            </a:extLst>
          </p:cNvPr>
          <p:cNvSpPr/>
          <p:nvPr/>
        </p:nvSpPr>
        <p:spPr>
          <a:xfrm>
            <a:off x="10000343" y="7207698"/>
            <a:ext cx="2583544" cy="349698"/>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7" name="TextBox 6">
            <a:extLst>
              <a:ext uri="{FF2B5EF4-FFF2-40B4-BE49-F238E27FC236}">
                <a16:creationId xmlns:a16="http://schemas.microsoft.com/office/drawing/2014/main" id="{F158B47F-0FAC-BE47-26CE-39DE1129D135}"/>
              </a:ext>
            </a:extLst>
          </p:cNvPr>
          <p:cNvSpPr txBox="1"/>
          <p:nvPr/>
        </p:nvSpPr>
        <p:spPr>
          <a:xfrm>
            <a:off x="10965856" y="6520283"/>
            <a:ext cx="498763"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 </a:t>
            </a:r>
          </a:p>
        </p:txBody>
      </p:sp>
    </p:spTree>
    <p:extLst>
      <p:ext uri="{BB962C8B-B14F-4D97-AF65-F5344CB8AC3E}">
        <p14:creationId xmlns:p14="http://schemas.microsoft.com/office/powerpoint/2010/main" val="11348036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83BE73-D0C7-E598-FA04-BD024BC2AAFE}"/>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49845F03-5166-74E5-488C-82E2F994C525}"/>
              </a:ext>
            </a:extLst>
          </p:cNvPr>
          <p:cNvPicPr>
            <a:picLocks noChangeAspect="1"/>
          </p:cNvPicPr>
          <p:nvPr/>
        </p:nvPicPr>
        <p:blipFill>
          <a:blip r:embed="rId2"/>
          <a:stretch>
            <a:fillRect/>
          </a:stretch>
        </p:blipFill>
        <p:spPr>
          <a:xfrm>
            <a:off x="7634243" y="1884948"/>
            <a:ext cx="10558125" cy="5672448"/>
          </a:xfrm>
          <a:prstGeom prst="rect">
            <a:avLst/>
          </a:prstGeom>
        </p:spPr>
      </p:pic>
      <p:sp>
        <p:nvSpPr>
          <p:cNvPr id="2" name="Content Placeholder 1">
            <a:extLst>
              <a:ext uri="{FF2B5EF4-FFF2-40B4-BE49-F238E27FC236}">
                <a16:creationId xmlns:a16="http://schemas.microsoft.com/office/drawing/2014/main" id="{D632F415-E74D-8C28-AC14-E0131A48FEAF}"/>
              </a:ext>
            </a:extLst>
          </p:cNvPr>
          <p:cNvSpPr>
            <a:spLocks noGrp="1"/>
          </p:cNvSpPr>
          <p:nvPr>
            <p:ph idx="1"/>
          </p:nvPr>
        </p:nvSpPr>
        <p:spPr>
          <a:xfrm>
            <a:off x="709654" y="1802780"/>
            <a:ext cx="6666662" cy="7642011"/>
          </a:xfrm>
        </p:spPr>
        <p:txBody>
          <a:bodyPr>
            <a:noAutofit/>
          </a:bodyPr>
          <a:lstStyle/>
          <a:p>
            <a:pPr marL="514350" indent="-514350">
              <a:spcBef>
                <a:spcPts val="2000"/>
              </a:spcBef>
              <a:buFont typeface="+mj-lt"/>
              <a:buAutoNum type="arabicPeriod" startAt="6"/>
            </a:pPr>
            <a:r>
              <a:rPr lang="en-US" sz="2000" dirty="0">
                <a:latin typeface="Arial" panose="020B0604020202020204" pitchFamily="34" charset="0"/>
                <a:cs typeface="Arial" panose="020B0604020202020204" pitchFamily="34" charset="0"/>
              </a:rPr>
              <a:t>Navigation bar: Provides access to navigation tools, including the </a:t>
            </a:r>
            <a:r>
              <a:rPr lang="en-US" sz="2000" dirty="0" err="1">
                <a:latin typeface="Arial" panose="020B0604020202020204" pitchFamily="34" charset="0"/>
                <a:cs typeface="Arial" panose="020B0604020202020204" pitchFamily="34" charset="0"/>
              </a:rPr>
              <a:t>ViewCube</a:t>
            </a:r>
            <a:r>
              <a:rPr lang="en-US" sz="2000" dirty="0">
                <a:latin typeface="Arial" panose="020B0604020202020204" pitchFamily="34" charset="0"/>
                <a:cs typeface="Arial" panose="020B0604020202020204" pitchFamily="34" charset="0"/>
              </a:rPr>
              <a:t> and </a:t>
            </a:r>
            <a:r>
              <a:rPr lang="en-US" sz="2000" dirty="0" err="1">
                <a:latin typeface="Arial" panose="020B0604020202020204" pitchFamily="34" charset="0"/>
                <a:cs typeface="Arial" panose="020B0604020202020204" pitchFamily="34" charset="0"/>
              </a:rPr>
              <a:t>SteeringWheels</a:t>
            </a:r>
            <a:r>
              <a:rPr lang="en-US" sz="2000" dirty="0">
                <a:latin typeface="Arial" panose="020B0604020202020204" pitchFamily="34" charset="0"/>
                <a:cs typeface="Arial" panose="020B0604020202020204" pitchFamily="34" charset="0"/>
              </a:rPr>
              <a:t>.</a:t>
            </a:r>
          </a:p>
          <a:p>
            <a:pPr marL="514350" indent="-514350">
              <a:spcBef>
                <a:spcPts val="2000"/>
              </a:spcBef>
              <a:buFont typeface="+mj-lt"/>
              <a:buAutoNum type="arabicPeriod" startAt="6"/>
            </a:pPr>
            <a:r>
              <a:rPr lang="en-US" sz="2000" dirty="0">
                <a:latin typeface="Arial" panose="020B0604020202020204" pitchFamily="34" charset="0"/>
                <a:cs typeface="Arial" panose="020B0604020202020204" pitchFamily="34" charset="0"/>
              </a:rPr>
              <a:t>Context menu: A menu of options that changes based on the current context or selection.</a:t>
            </a:r>
          </a:p>
          <a:p>
            <a:pPr marL="514350" indent="-514350">
              <a:spcBef>
                <a:spcPts val="2000"/>
              </a:spcBef>
              <a:buFont typeface="+mj-lt"/>
              <a:buAutoNum type="arabicPeriod" startAt="6"/>
            </a:pPr>
            <a:r>
              <a:rPr lang="en-US" sz="2000" dirty="0">
                <a:latin typeface="Arial" panose="020B0604020202020204" pitchFamily="34" charset="0"/>
                <a:cs typeface="Arial" panose="020B0604020202020204" pitchFamily="34" charset="0"/>
              </a:rPr>
              <a:t>Drawing area: The drawing area (canvas) displays views (and sheets and schedules) of the current model. Each time you open a view in a model, the view displays in the drawing area.</a:t>
            </a:r>
          </a:p>
          <a:p>
            <a:pPr marL="514350" indent="-514350">
              <a:spcBef>
                <a:spcPts val="2000"/>
              </a:spcBef>
              <a:buFont typeface="+mj-lt"/>
              <a:buAutoNum type="arabicPeriod" startAt="6"/>
            </a:pPr>
            <a:r>
              <a:rPr lang="en-US" sz="2000" dirty="0">
                <a:latin typeface="Arial" panose="020B0604020202020204" pitchFamily="34" charset="0"/>
                <a:cs typeface="Arial" panose="020B0604020202020204" pitchFamily="34" charset="0"/>
              </a:rPr>
              <a:t>View Control Bar: The View Control Bar provides quick access to functions that affect the current view.</a:t>
            </a:r>
          </a:p>
          <a:p>
            <a:pPr marL="514350" indent="-514350">
              <a:spcBef>
                <a:spcPts val="2000"/>
              </a:spcBef>
              <a:buFont typeface="+mj-lt"/>
              <a:buAutoNum type="arabicPeriod" startAt="6"/>
            </a:pPr>
            <a:r>
              <a:rPr lang="en-US" sz="2000" b="1" dirty="0">
                <a:latin typeface="Arial" panose="020B0604020202020204" pitchFamily="34" charset="0"/>
                <a:cs typeface="Arial" panose="020B0604020202020204" pitchFamily="34" charset="0"/>
              </a:rPr>
              <a:t>Status bar: </a:t>
            </a:r>
            <a:r>
              <a:rPr lang="en-US" sz="2000" dirty="0">
                <a:latin typeface="Arial" panose="020B0604020202020204" pitchFamily="34" charset="0"/>
                <a:cs typeface="Arial" panose="020B0604020202020204" pitchFamily="34" charset="0"/>
              </a:rPr>
              <a:t>The status bar provides tips or hints on what to do. When you highlight an element or component, the status bar displays the name of the family and type.</a:t>
            </a:r>
          </a:p>
          <a:p>
            <a:pPr marL="514350" indent="-514350">
              <a:spcBef>
                <a:spcPts val="2000"/>
              </a:spcBef>
              <a:buFont typeface="+mj-lt"/>
              <a:buAutoNum type="arabicPeriod" startAt="6"/>
            </a:pPr>
            <a:endParaRPr lang="en-US" sz="2000" dirty="0">
              <a:latin typeface="Arial" panose="020B0604020202020204" pitchFamily="34" charset="0"/>
              <a:cs typeface="Arial" panose="020B0604020202020204" pitchFamily="34" charset="0"/>
            </a:endParaRPr>
          </a:p>
          <a:p>
            <a:pPr marL="0" indent="0">
              <a:spcBef>
                <a:spcPts val="2000"/>
              </a:spcBef>
              <a:buNone/>
            </a:pPr>
            <a:r>
              <a:rPr lang="en-US" sz="2000" dirty="0">
                <a:latin typeface="Arial" panose="020B0604020202020204" pitchFamily="34" charset="0"/>
                <a:cs typeface="Arial" panose="020B0604020202020204" pitchFamily="34" charset="0"/>
              </a:rPr>
              <a:t>For new users to Revit, the Status bar is a very helpful aid.  It steps you through tools, instructing you through the creation of elements like “Click to enter the start point” or “Click to enter Move end point.”</a:t>
            </a:r>
          </a:p>
          <a:p>
            <a:pPr marL="0" indent="0">
              <a:spcBef>
                <a:spcPts val="2000"/>
              </a:spcBef>
              <a:buNone/>
            </a:pPr>
            <a:endParaRPr lang="en-US" sz="2000" dirty="0">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DD577F52-07AD-FFF2-4C40-8BC0D294E6D0}"/>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The Revit User Interface</a:t>
            </a:r>
          </a:p>
        </p:txBody>
      </p:sp>
      <p:sp>
        <p:nvSpPr>
          <p:cNvPr id="11" name="Rectangle 10">
            <a:extLst>
              <a:ext uri="{FF2B5EF4-FFF2-40B4-BE49-F238E27FC236}">
                <a16:creationId xmlns:a16="http://schemas.microsoft.com/office/drawing/2014/main" id="{1DB24EC3-DF16-3572-BB2D-8109F22EA4B8}"/>
              </a:ext>
            </a:extLst>
          </p:cNvPr>
          <p:cNvSpPr/>
          <p:nvPr/>
        </p:nvSpPr>
        <p:spPr>
          <a:xfrm>
            <a:off x="16567150" y="1884948"/>
            <a:ext cx="492168" cy="159752"/>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
        <p:nvSpPr>
          <p:cNvPr id="23" name="Rectangle 22">
            <a:extLst>
              <a:ext uri="{FF2B5EF4-FFF2-40B4-BE49-F238E27FC236}">
                <a16:creationId xmlns:a16="http://schemas.microsoft.com/office/drawing/2014/main" id="{C1196FBE-BD5E-4758-3C25-F02047076F75}"/>
              </a:ext>
            </a:extLst>
          </p:cNvPr>
          <p:cNvSpPr/>
          <p:nvPr/>
        </p:nvSpPr>
        <p:spPr>
          <a:xfrm>
            <a:off x="7634243" y="7382546"/>
            <a:ext cx="10558125" cy="257018"/>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7" name="TextBox 6">
            <a:extLst>
              <a:ext uri="{FF2B5EF4-FFF2-40B4-BE49-F238E27FC236}">
                <a16:creationId xmlns:a16="http://schemas.microsoft.com/office/drawing/2014/main" id="{ED4BDADB-E8FC-5CFE-2863-AA081E878975}"/>
              </a:ext>
            </a:extLst>
          </p:cNvPr>
          <p:cNvSpPr txBox="1"/>
          <p:nvPr/>
        </p:nvSpPr>
        <p:spPr>
          <a:xfrm>
            <a:off x="8509366" y="7531597"/>
            <a:ext cx="847898"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a:t>
            </a:r>
            <a:endParaRPr lang="en-GB" dirty="0"/>
          </a:p>
        </p:txBody>
      </p:sp>
    </p:spTree>
    <p:extLst>
      <p:ext uri="{BB962C8B-B14F-4D97-AF65-F5344CB8AC3E}">
        <p14:creationId xmlns:p14="http://schemas.microsoft.com/office/powerpoint/2010/main" val="20599206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F9DEE4-EB86-F91B-2A1F-481C8271480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C6A4B06-18EA-28DF-36EE-C8543AED1A1B}"/>
              </a:ext>
            </a:extLst>
          </p:cNvPr>
          <p:cNvSpPr>
            <a:spLocks noGrp="1"/>
          </p:cNvSpPr>
          <p:nvPr>
            <p:ph type="title"/>
          </p:nvPr>
        </p:nvSpPr>
        <p:spPr>
          <a:xfrm>
            <a:off x="752734" y="729238"/>
            <a:ext cx="16532352" cy="1609282"/>
          </a:xfrm>
        </p:spPr>
        <p:txBody>
          <a:bodyPr/>
          <a:lstStyle/>
          <a:p>
            <a:r>
              <a:rPr lang="en-US" dirty="0">
                <a:latin typeface="Arial" panose="020B0604020202020204" pitchFamily="34" charset="0"/>
                <a:cs typeface="Arial" panose="020B0604020202020204" pitchFamily="34" charset="0"/>
              </a:rPr>
              <a:t>How to use the Ribbon</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CAB38E60-6865-8DAE-E15F-70D646C8C795}"/>
              </a:ext>
            </a:extLst>
          </p:cNvPr>
          <p:cNvSpPr txBox="1">
            <a:spLocks/>
          </p:cNvSpPr>
          <p:nvPr/>
        </p:nvSpPr>
        <p:spPr>
          <a:xfrm>
            <a:off x="889452" y="3998769"/>
            <a:ext cx="11527381" cy="5397578"/>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800" b="0" i="0" dirty="0">
                <a:solidFill>
                  <a:srgbClr val="212121"/>
                </a:solidFill>
                <a:effectLst/>
                <a:latin typeface="Arial" panose="020B0604020202020204" pitchFamily="34" charset="0"/>
                <a:cs typeface="Arial" panose="020B0604020202020204" pitchFamily="34" charset="0"/>
              </a:rPr>
              <a:t>The ribbon provides all the tools necessary to create a project or family.</a:t>
            </a:r>
            <a:r>
              <a:rPr lang="en-US" sz="2800" dirty="0">
                <a:solidFill>
                  <a:srgbClr val="333333"/>
                </a:solidFill>
                <a:latin typeface="Arial" panose="020B0604020202020204" pitchFamily="34" charset="0"/>
                <a:cs typeface="Arial" panose="020B0604020202020204" pitchFamily="34" charset="0"/>
              </a:rPr>
              <a:t>  </a:t>
            </a:r>
          </a:p>
          <a:p>
            <a:pPr marL="0" indent="0">
              <a:buNone/>
            </a:pPr>
            <a:r>
              <a:rPr lang="en-US" sz="2800" dirty="0">
                <a:solidFill>
                  <a:srgbClr val="333333"/>
                </a:solidFill>
                <a:latin typeface="Arial" panose="020B0604020202020204" pitchFamily="34" charset="0"/>
                <a:cs typeface="Arial" panose="020B0604020202020204" pitchFamily="34" charset="0"/>
              </a:rPr>
              <a:t>Use the ribbon to:</a:t>
            </a:r>
            <a:endParaRPr lang="en-US" sz="28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Create 3D elements like walls, doors and windows.</a:t>
            </a:r>
          </a:p>
          <a:p>
            <a:r>
              <a:rPr lang="en-US" sz="2800" dirty="0">
                <a:latin typeface="Arial" panose="020B0604020202020204" pitchFamily="34" charset="0"/>
                <a:cs typeface="Arial" panose="020B0604020202020204" pitchFamily="34" charset="0"/>
              </a:rPr>
              <a:t>Add annotation like dimensions and text.</a:t>
            </a:r>
          </a:p>
          <a:p>
            <a:r>
              <a:rPr lang="en-US" sz="2800" dirty="0">
                <a:latin typeface="Arial" panose="020B0604020202020204" pitchFamily="34" charset="0"/>
                <a:cs typeface="Arial" panose="020B0604020202020204" pitchFamily="34" charset="0"/>
              </a:rPr>
              <a:t>Modify elements using the modify tools.</a:t>
            </a:r>
          </a:p>
          <a:p>
            <a:r>
              <a:rPr lang="en-US" sz="2800" dirty="0">
                <a:latin typeface="Arial" panose="020B0604020202020204" pitchFamily="34" charset="0"/>
                <a:cs typeface="Arial" panose="020B0604020202020204" pitchFamily="34" charset="0"/>
              </a:rPr>
              <a:t>Collaborate with others using Interoperability Tools. </a:t>
            </a:r>
          </a:p>
        </p:txBody>
      </p:sp>
      <p:pic>
        <p:nvPicPr>
          <p:cNvPr id="4" name="Picture 3">
            <a:extLst>
              <a:ext uri="{FF2B5EF4-FFF2-40B4-BE49-F238E27FC236}">
                <a16:creationId xmlns:a16="http://schemas.microsoft.com/office/drawing/2014/main" id="{C0D531DD-E820-721D-2FBC-3A21B7F323BF}"/>
              </a:ext>
            </a:extLst>
          </p:cNvPr>
          <p:cNvPicPr>
            <a:picLocks noChangeAspect="1"/>
          </p:cNvPicPr>
          <p:nvPr/>
        </p:nvPicPr>
        <p:blipFill>
          <a:blip r:embed="rId3"/>
          <a:srcRect l="-1" r="19"/>
          <a:stretch/>
        </p:blipFill>
        <p:spPr>
          <a:xfrm>
            <a:off x="889452" y="1893397"/>
            <a:ext cx="16258916" cy="1437172"/>
          </a:xfrm>
          <a:prstGeom prst="rect">
            <a:avLst/>
          </a:prstGeom>
        </p:spPr>
      </p:pic>
    </p:spTree>
    <p:extLst>
      <p:ext uri="{BB962C8B-B14F-4D97-AF65-F5344CB8AC3E}">
        <p14:creationId xmlns:p14="http://schemas.microsoft.com/office/powerpoint/2010/main" val="3560902615"/>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A49A27-AF5E-48E6-55BC-394928D604B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5D064A2-C018-F1D3-747A-B893A0946D76}"/>
              </a:ext>
            </a:extLst>
          </p:cNvPr>
          <p:cNvPicPr>
            <a:picLocks noChangeAspect="1"/>
          </p:cNvPicPr>
          <p:nvPr/>
        </p:nvPicPr>
        <p:blipFill>
          <a:blip r:embed="rId3"/>
          <a:srcRect t="4575"/>
          <a:stretch/>
        </p:blipFill>
        <p:spPr>
          <a:xfrm>
            <a:off x="752734" y="2713889"/>
            <a:ext cx="17115369" cy="1997477"/>
          </a:xfrm>
          <a:prstGeom prst="rect">
            <a:avLst/>
          </a:prstGeom>
        </p:spPr>
      </p:pic>
      <p:sp>
        <p:nvSpPr>
          <p:cNvPr id="5" name="Title 4">
            <a:extLst>
              <a:ext uri="{FF2B5EF4-FFF2-40B4-BE49-F238E27FC236}">
                <a16:creationId xmlns:a16="http://schemas.microsoft.com/office/drawing/2014/main" id="{57F6ECF1-01BB-206F-A8A7-22459CE9CB54}"/>
              </a:ext>
            </a:extLst>
          </p:cNvPr>
          <p:cNvSpPr>
            <a:spLocks noGrp="1"/>
          </p:cNvSpPr>
          <p:nvPr>
            <p:ph type="title"/>
          </p:nvPr>
        </p:nvSpPr>
        <p:spPr>
          <a:xfrm>
            <a:off x="752734" y="729238"/>
            <a:ext cx="16532352" cy="1609282"/>
          </a:xfrm>
        </p:spPr>
        <p:txBody>
          <a:bodyPr/>
          <a:lstStyle/>
          <a:p>
            <a:r>
              <a:rPr lang="en-US" dirty="0">
                <a:latin typeface="Arial" panose="020B0604020202020204" pitchFamily="34" charset="0"/>
                <a:cs typeface="Arial" panose="020B0604020202020204" pitchFamily="34" charset="0"/>
              </a:rPr>
              <a:t>How to use the Ribbon</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
        <p:nvSpPr>
          <p:cNvPr id="10" name="Content Placeholder 2">
            <a:extLst>
              <a:ext uri="{FF2B5EF4-FFF2-40B4-BE49-F238E27FC236}">
                <a16:creationId xmlns:a16="http://schemas.microsoft.com/office/drawing/2014/main" id="{A7D308FC-ABB7-8875-AD2A-DEF96C64FAB2}"/>
              </a:ext>
            </a:extLst>
          </p:cNvPr>
          <p:cNvSpPr>
            <a:spLocks noGrp="1"/>
          </p:cNvSpPr>
          <p:nvPr>
            <p:ph idx="1"/>
          </p:nvPr>
        </p:nvSpPr>
        <p:spPr>
          <a:xfrm>
            <a:off x="941710" y="5290121"/>
            <a:ext cx="16154400" cy="1426342"/>
          </a:xfrm>
        </p:spPr>
        <p:txBody>
          <a:bodyPr>
            <a:normAutofit/>
          </a:bodyPr>
          <a:lstStyle/>
          <a:p>
            <a:pPr marL="0" indent="0">
              <a:buNone/>
            </a:pPr>
            <a:r>
              <a:rPr lang="en-US" b="0" i="0" dirty="0">
                <a:solidFill>
                  <a:srgbClr val="212121"/>
                </a:solidFill>
                <a:effectLst/>
                <a:latin typeface="Arial" panose="020B0604020202020204" pitchFamily="34" charset="0"/>
                <a:cs typeface="Arial" panose="020B0604020202020204" pitchFamily="34" charset="0"/>
              </a:rPr>
              <a:t>When you use certain tools or select elements:</a:t>
            </a:r>
            <a:endParaRPr lang="en-US" dirty="0">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A9DC1947-E47C-E7C9-C4BC-68C499D4A244}"/>
              </a:ext>
            </a:extLst>
          </p:cNvPr>
          <p:cNvSpPr txBox="1">
            <a:spLocks/>
          </p:cNvSpPr>
          <p:nvPr/>
        </p:nvSpPr>
        <p:spPr>
          <a:xfrm>
            <a:off x="941709" y="6398937"/>
            <a:ext cx="17115369" cy="2963724"/>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dirty="0">
                <a:solidFill>
                  <a:srgbClr val="212121"/>
                </a:solidFill>
                <a:latin typeface="Arial" panose="020B0604020202020204" pitchFamily="34" charset="0"/>
                <a:cs typeface="Arial" panose="020B0604020202020204" pitchFamily="34" charset="0"/>
              </a:rPr>
              <a:t>A </a:t>
            </a:r>
            <a:r>
              <a:rPr lang="en-US" sz="3000" b="0" i="0" dirty="0">
                <a:solidFill>
                  <a:srgbClr val="212121"/>
                </a:solidFill>
                <a:effectLst/>
                <a:latin typeface="Arial" panose="020B0604020202020204" pitchFamily="34" charset="0"/>
                <a:cs typeface="Arial" panose="020B0604020202020204" pitchFamily="34" charset="0"/>
              </a:rPr>
              <a:t>contextual ribbon tab displays tools that relate to the context of that tool or element. </a:t>
            </a:r>
            <a:r>
              <a:rPr lang="en-US" sz="3000" dirty="0">
                <a:solidFill>
                  <a:srgbClr val="212121"/>
                </a:solidFill>
                <a:latin typeface="Arial" panose="020B0604020202020204" pitchFamily="34" charset="0"/>
                <a:cs typeface="Arial" panose="020B0604020202020204" pitchFamily="34" charset="0"/>
              </a:rPr>
              <a:t>In this example, the tools you need to create or modify a wall.</a:t>
            </a:r>
            <a:endParaRPr lang="en-US" sz="3000" b="0" i="0" dirty="0">
              <a:solidFill>
                <a:srgbClr val="212121"/>
              </a:solidFill>
              <a:effectLst/>
              <a:latin typeface="Arial" panose="020B0604020202020204" pitchFamily="34" charset="0"/>
              <a:cs typeface="Arial" panose="020B0604020202020204" pitchFamily="34" charset="0"/>
            </a:endParaRPr>
          </a:p>
          <a:p>
            <a:r>
              <a:rPr lang="en-US" sz="3000" b="0" i="0" dirty="0">
                <a:solidFill>
                  <a:srgbClr val="212121"/>
                </a:solidFill>
                <a:effectLst/>
                <a:latin typeface="Arial" panose="020B0604020202020204" pitchFamily="34" charset="0"/>
                <a:cs typeface="Arial" panose="020B0604020202020204" pitchFamily="34" charset="0"/>
              </a:rPr>
              <a:t> The tab closes when you exit the tool or clear the selection.</a:t>
            </a:r>
          </a:p>
        </p:txBody>
      </p:sp>
    </p:spTree>
    <p:extLst>
      <p:ext uri="{BB962C8B-B14F-4D97-AF65-F5344CB8AC3E}">
        <p14:creationId xmlns:p14="http://schemas.microsoft.com/office/powerpoint/2010/main" val="2620425490"/>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11EDA3-0BF8-4B5E-85A9-9F30587B4E41}"/>
              </a:ext>
            </a:extLst>
          </p:cNvPr>
          <p:cNvSpPr>
            <a:spLocks noGrp="1"/>
          </p:cNvSpPr>
          <p:nvPr>
            <p:ph idx="1"/>
          </p:nvPr>
        </p:nvSpPr>
        <p:spPr>
          <a:xfrm>
            <a:off x="472285" y="2133600"/>
            <a:ext cx="17078735" cy="7956884"/>
          </a:xfrm>
        </p:spPr>
        <p:txBody>
          <a:bodyPr>
            <a:noAutofit/>
          </a:bodyPr>
          <a:lstStyle/>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AECO</a:t>
            </a:r>
            <a:r>
              <a:rPr lang="en-US" sz="2400" dirty="0">
                <a:latin typeface="Arial" panose="020B0604020202020204" pitchFamily="34" charset="0"/>
                <a:cs typeface="Arial" panose="020B0604020202020204" pitchFamily="34" charset="0"/>
              </a:rPr>
              <a:t> – Architecture, Engineering, Construction, and Operations – the industries that design, build, and manage buildings and infrastructure.  </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AIR (Asset Information Requirements) </a:t>
            </a:r>
            <a:r>
              <a:rPr lang="en-US" sz="2400" dirty="0">
                <a:latin typeface="Arial" panose="020B0604020202020204" pitchFamily="34" charset="0"/>
                <a:cs typeface="Arial" panose="020B0604020202020204" pitchFamily="34" charset="0"/>
              </a:rPr>
              <a:t>– A list of all the information needed to manage a building or asset properly.  </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Asset </a:t>
            </a:r>
            <a:r>
              <a:rPr lang="en-US" sz="2400" dirty="0">
                <a:latin typeface="Arial" panose="020B0604020202020204" pitchFamily="34" charset="0"/>
                <a:cs typeface="Arial" panose="020B0604020202020204" pitchFamily="34" charset="0"/>
              </a:rPr>
              <a:t>– A building, road, or equipment, usually called this when handed over to the client and called project before this.</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BEP (BIM Execution Plan) </a:t>
            </a:r>
            <a:r>
              <a:rPr lang="en-US" sz="2400" dirty="0">
                <a:latin typeface="Arial" panose="020B0604020202020204" pitchFamily="34" charset="0"/>
                <a:cs typeface="Arial" panose="020B0604020202020204" pitchFamily="34" charset="0"/>
              </a:rPr>
              <a:t>– A guide that explains how BIM will be used on a project.    </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BIM (Building Information Modeling) </a:t>
            </a:r>
            <a:r>
              <a:rPr lang="en-US" sz="2400" dirty="0">
                <a:latin typeface="Arial" panose="020B0604020202020204" pitchFamily="34" charset="0"/>
                <a:cs typeface="Arial" panose="020B0604020202020204" pitchFamily="34" charset="0"/>
              </a:rPr>
              <a:t>– A standardized process that allows all team members to work together.</a:t>
            </a:r>
            <a:endParaRPr lang="en-US" sz="2400" b="1" dirty="0">
              <a:latin typeface="Arial" panose="020B0604020202020204" pitchFamily="34" charset="0"/>
              <a:cs typeface="Arial" panose="020B0604020202020204" pitchFamily="34" charset="0"/>
            </a:endParaRP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CDE (Common Data Environment) </a:t>
            </a:r>
            <a:r>
              <a:rPr lang="en-US" sz="2400" dirty="0">
                <a:latin typeface="Arial" panose="020B0604020202020204" pitchFamily="34" charset="0"/>
                <a:cs typeface="Arial" panose="020B0604020202020204" pitchFamily="34" charset="0"/>
              </a:rPr>
              <a:t>– A shared online space where all project files and information are stored. </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Clash Detection </a:t>
            </a:r>
            <a:r>
              <a:rPr lang="en-US" sz="2400" dirty="0">
                <a:latin typeface="Arial" panose="020B0604020202020204" pitchFamily="34" charset="0"/>
                <a:cs typeface="Arial" panose="020B0604020202020204" pitchFamily="34" charset="0"/>
              </a:rPr>
              <a:t>– Using software to find mistakes where parts of a building might overlap or interfere.   </a:t>
            </a:r>
          </a:p>
          <a:p>
            <a:pPr lvl="1">
              <a:lnSpc>
                <a:spcPct val="120000"/>
              </a:lnSpc>
              <a:buFont typeface="Arial" panose="020B0604020202020204" pitchFamily="34" charset="0"/>
              <a:buChar char="•"/>
            </a:pPr>
            <a:r>
              <a:rPr lang="en-US" sz="2400" b="1" dirty="0" err="1">
                <a:latin typeface="Arial" panose="020B0604020202020204" pitchFamily="34" charset="0"/>
                <a:cs typeface="Arial" panose="020B0604020202020204" pitchFamily="34" charset="0"/>
              </a:rPr>
              <a:t>COBie</a:t>
            </a:r>
            <a:r>
              <a:rPr lang="en-US" sz="2400" b="1" dirty="0">
                <a:latin typeface="Arial" panose="020B0604020202020204" pitchFamily="34" charset="0"/>
                <a:cs typeface="Arial" panose="020B0604020202020204" pitchFamily="34" charset="0"/>
              </a:rPr>
              <a:t> (Construction-Operations Building Information Exchange) </a:t>
            </a:r>
            <a:r>
              <a:rPr lang="en-US" sz="2400" dirty="0">
                <a:latin typeface="Arial" panose="020B0604020202020204" pitchFamily="34" charset="0"/>
                <a:cs typeface="Arial" panose="020B0604020202020204" pitchFamily="34" charset="0"/>
              </a:rPr>
              <a:t>– A format for organizing important building data to help with maintenance after construction.</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Collaborate </a:t>
            </a:r>
            <a:r>
              <a:rPr lang="en-US" sz="2400" dirty="0">
                <a:latin typeface="Arial" panose="020B0604020202020204" pitchFamily="34" charset="0"/>
                <a:cs typeface="Arial" panose="020B0604020202020204" pitchFamily="34" charset="0"/>
              </a:rPr>
              <a:t>– Different teams working together to complete a project successfully.  </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Status Code </a:t>
            </a:r>
            <a:r>
              <a:rPr lang="en-US" sz="2400" dirty="0">
                <a:latin typeface="Arial" panose="020B0604020202020204" pitchFamily="34" charset="0"/>
                <a:cs typeface="Arial" panose="020B0604020202020204" pitchFamily="34" charset="0"/>
              </a:rPr>
              <a:t>– A label showing the current stage of a project or file, like "In Progress" or "Approved“ and whether it can be used by other teams to help them design their model.  </a:t>
            </a:r>
          </a:p>
          <a:p>
            <a:pPr lvl="1">
              <a:lnSpc>
                <a:spcPct val="120000"/>
              </a:lnSpc>
              <a:buFont typeface="Arial" panose="020B0604020202020204" pitchFamily="34" charset="0"/>
              <a:buChar char="•"/>
            </a:pPr>
            <a:endParaRPr lang="en-US" sz="2400" b="1"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4BD0640D-A0D4-4AE0-B04D-D047E9B4D23A}"/>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Common terms</a:t>
            </a:r>
          </a:p>
        </p:txBody>
      </p:sp>
    </p:spTree>
    <p:extLst>
      <p:ext uri="{BB962C8B-B14F-4D97-AF65-F5344CB8AC3E}">
        <p14:creationId xmlns:p14="http://schemas.microsoft.com/office/powerpoint/2010/main" val="41476673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4E5343-4D2C-51A0-E21F-DBAD56B0F17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740FA0F-FC34-C9BC-329A-57AA544C23C0}"/>
              </a:ext>
            </a:extLst>
          </p:cNvPr>
          <p:cNvSpPr>
            <a:spLocks noGrp="1"/>
          </p:cNvSpPr>
          <p:nvPr>
            <p:ph type="title"/>
          </p:nvPr>
        </p:nvSpPr>
        <p:spPr>
          <a:xfrm>
            <a:off x="752734" y="729238"/>
            <a:ext cx="16532352" cy="1609282"/>
          </a:xfrm>
        </p:spPr>
        <p:txBody>
          <a:bodyPr/>
          <a:lstStyle/>
          <a:p>
            <a:r>
              <a:rPr lang="en-US" dirty="0">
                <a:latin typeface="Arial" panose="020B0604020202020204" pitchFamily="34" charset="0"/>
                <a:cs typeface="Arial" panose="020B0604020202020204" pitchFamily="34" charset="0"/>
              </a:rPr>
              <a:t>Expanded panels</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
        <p:nvSpPr>
          <p:cNvPr id="10" name="Content Placeholder 2">
            <a:extLst>
              <a:ext uri="{FF2B5EF4-FFF2-40B4-BE49-F238E27FC236}">
                <a16:creationId xmlns:a16="http://schemas.microsoft.com/office/drawing/2014/main" id="{71E2D36E-6216-E0AA-70A7-EF620835392F}"/>
              </a:ext>
            </a:extLst>
          </p:cNvPr>
          <p:cNvSpPr>
            <a:spLocks noGrp="1"/>
          </p:cNvSpPr>
          <p:nvPr>
            <p:ph idx="1"/>
          </p:nvPr>
        </p:nvSpPr>
        <p:spPr>
          <a:xfrm>
            <a:off x="941710" y="1910817"/>
            <a:ext cx="16154400" cy="1426342"/>
          </a:xfrm>
        </p:spPr>
        <p:txBody>
          <a:bodyPr>
            <a:normAutofit/>
          </a:bodyPr>
          <a:lstStyle/>
          <a:p>
            <a:pPr marL="0" indent="0">
              <a:buNone/>
            </a:pPr>
            <a:r>
              <a:rPr lang="en-US" sz="3000" b="0" i="0" dirty="0">
                <a:solidFill>
                  <a:srgbClr val="212121"/>
                </a:solidFill>
                <a:effectLst/>
                <a:latin typeface="Arial" panose="020B0604020202020204" pitchFamily="34" charset="0"/>
                <a:cs typeface="Arial" panose="020B0604020202020204" pitchFamily="34" charset="0"/>
              </a:rPr>
              <a:t>To save space, some panels can be expanded to reveal more tools.</a:t>
            </a:r>
            <a:endParaRPr lang="en-US" sz="3000" dirty="0">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21F26028-C34D-5D28-6444-E99A5820F80A}"/>
              </a:ext>
            </a:extLst>
          </p:cNvPr>
          <p:cNvSpPr txBox="1">
            <a:spLocks/>
          </p:cNvSpPr>
          <p:nvPr/>
        </p:nvSpPr>
        <p:spPr>
          <a:xfrm>
            <a:off x="941710" y="2889851"/>
            <a:ext cx="6720962"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dirty="0">
                <a:solidFill>
                  <a:srgbClr val="212121"/>
                </a:solidFill>
                <a:latin typeface="Arial" panose="020B0604020202020204" pitchFamily="34" charset="0"/>
                <a:cs typeface="Arial" panose="020B0604020202020204" pitchFamily="34" charset="0"/>
              </a:rPr>
              <a:t>An arrow next to a panel title indicates that you can expand the panel to display related tools and controls</a:t>
            </a:r>
            <a:endParaRPr lang="en-US" sz="3000" b="0" i="0" dirty="0">
              <a:solidFill>
                <a:srgbClr val="212121"/>
              </a:solidFill>
              <a:effectLst/>
              <a:latin typeface="Arial" panose="020B0604020202020204" pitchFamily="34" charset="0"/>
              <a:cs typeface="Arial" panose="020B0604020202020204" pitchFamily="34" charset="0"/>
            </a:endParaRPr>
          </a:p>
          <a:p>
            <a:r>
              <a:rPr lang="en-US" sz="3000" b="0" i="0" dirty="0">
                <a:solidFill>
                  <a:srgbClr val="212121"/>
                </a:solidFill>
                <a:effectLst/>
                <a:latin typeface="Arial" panose="020B0604020202020204" pitchFamily="34" charset="0"/>
                <a:cs typeface="Arial" panose="020B0604020202020204" pitchFamily="34" charset="0"/>
              </a:rPr>
              <a:t> By default, an expanded panel closes automatically when you click outside the panel.</a:t>
            </a:r>
          </a:p>
          <a:p>
            <a:r>
              <a:rPr lang="en-US" sz="3000" dirty="0">
                <a:solidFill>
                  <a:srgbClr val="212121"/>
                </a:solidFill>
                <a:latin typeface="Arial" panose="020B0604020202020204" pitchFamily="34" charset="0"/>
                <a:cs typeface="Arial" panose="020B0604020202020204" pitchFamily="34" charset="0"/>
              </a:rPr>
              <a:t>C</a:t>
            </a:r>
            <a:r>
              <a:rPr lang="en-US" sz="3000" b="0" i="0" dirty="0">
                <a:solidFill>
                  <a:srgbClr val="212121"/>
                </a:solidFill>
                <a:effectLst/>
                <a:latin typeface="Arial" panose="020B0604020202020204" pitchFamily="34" charset="0"/>
                <a:cs typeface="Arial" panose="020B0604020202020204" pitchFamily="34" charset="0"/>
              </a:rPr>
              <a:t>lick the push pin icon to keep the panel expanded. </a:t>
            </a:r>
          </a:p>
        </p:txBody>
      </p:sp>
      <p:pic>
        <p:nvPicPr>
          <p:cNvPr id="8" name="Picture 7">
            <a:extLst>
              <a:ext uri="{FF2B5EF4-FFF2-40B4-BE49-F238E27FC236}">
                <a16:creationId xmlns:a16="http://schemas.microsoft.com/office/drawing/2014/main" id="{E8B17455-E771-7193-55B2-1A3E3C965A41}"/>
              </a:ext>
            </a:extLst>
          </p:cNvPr>
          <p:cNvPicPr>
            <a:picLocks noChangeAspect="1"/>
          </p:cNvPicPr>
          <p:nvPr/>
        </p:nvPicPr>
        <p:blipFill>
          <a:blip r:embed="rId3"/>
          <a:stretch>
            <a:fillRect/>
          </a:stretch>
        </p:blipFill>
        <p:spPr>
          <a:xfrm>
            <a:off x="9587320" y="5525885"/>
            <a:ext cx="7231509" cy="3884833"/>
          </a:xfrm>
          <a:prstGeom prst="rect">
            <a:avLst/>
          </a:prstGeom>
        </p:spPr>
      </p:pic>
      <p:pic>
        <p:nvPicPr>
          <p:cNvPr id="11" name="Picture 10">
            <a:extLst>
              <a:ext uri="{FF2B5EF4-FFF2-40B4-BE49-F238E27FC236}">
                <a16:creationId xmlns:a16="http://schemas.microsoft.com/office/drawing/2014/main" id="{F35F4309-39F5-92DC-374E-6CB59636863B}"/>
              </a:ext>
            </a:extLst>
          </p:cNvPr>
          <p:cNvPicPr>
            <a:picLocks noChangeAspect="1"/>
          </p:cNvPicPr>
          <p:nvPr/>
        </p:nvPicPr>
        <p:blipFill>
          <a:blip r:embed="rId4"/>
          <a:stretch>
            <a:fillRect/>
          </a:stretch>
        </p:blipFill>
        <p:spPr>
          <a:xfrm>
            <a:off x="9587320" y="3006372"/>
            <a:ext cx="7231509" cy="2027527"/>
          </a:xfrm>
          <a:prstGeom prst="rect">
            <a:avLst/>
          </a:prstGeom>
        </p:spPr>
      </p:pic>
      <p:sp>
        <p:nvSpPr>
          <p:cNvPr id="13" name="Rectangle 12">
            <a:extLst>
              <a:ext uri="{FF2B5EF4-FFF2-40B4-BE49-F238E27FC236}">
                <a16:creationId xmlns:a16="http://schemas.microsoft.com/office/drawing/2014/main" id="{28CA071F-B28B-2B36-718E-9F13F85DAE37}"/>
              </a:ext>
            </a:extLst>
          </p:cNvPr>
          <p:cNvSpPr/>
          <p:nvPr/>
        </p:nvSpPr>
        <p:spPr>
          <a:xfrm>
            <a:off x="12473520" y="4584315"/>
            <a:ext cx="1459108" cy="449584"/>
          </a:xfrm>
          <a:prstGeom prst="rect">
            <a:avLst/>
          </a:prstGeom>
          <a:noFill/>
          <a:ln w="28575">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63292615-374A-7C66-F68D-AC97D0908317}"/>
              </a:ext>
            </a:extLst>
          </p:cNvPr>
          <p:cNvSpPr/>
          <p:nvPr/>
        </p:nvSpPr>
        <p:spPr>
          <a:xfrm>
            <a:off x="9459884" y="9108178"/>
            <a:ext cx="535282" cy="449584"/>
          </a:xfrm>
          <a:prstGeom prst="rect">
            <a:avLst/>
          </a:prstGeom>
          <a:noFill/>
          <a:ln w="28575">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8639043"/>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5A737-88ED-9729-2D71-49609F9480D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00D536C-3DA9-C2F0-8AFB-DCDDB5D72E9F}"/>
              </a:ext>
            </a:extLst>
          </p:cNvPr>
          <p:cNvSpPr>
            <a:spLocks noGrp="1"/>
          </p:cNvSpPr>
          <p:nvPr>
            <p:ph type="title"/>
          </p:nvPr>
        </p:nvSpPr>
        <p:spPr>
          <a:xfrm>
            <a:off x="752734" y="729238"/>
            <a:ext cx="16532352" cy="1609282"/>
          </a:xfrm>
        </p:spPr>
        <p:txBody>
          <a:bodyPr/>
          <a:lstStyle/>
          <a:p>
            <a:r>
              <a:rPr lang="en-US" dirty="0">
                <a:latin typeface="Arial" panose="020B0604020202020204" pitchFamily="34" charset="0"/>
                <a:cs typeface="Arial" panose="020B0604020202020204" pitchFamily="34" charset="0"/>
              </a:rPr>
              <a:t>Dialog launcher</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
        <p:nvSpPr>
          <p:cNvPr id="10" name="Content Placeholder 2">
            <a:extLst>
              <a:ext uri="{FF2B5EF4-FFF2-40B4-BE49-F238E27FC236}">
                <a16:creationId xmlns:a16="http://schemas.microsoft.com/office/drawing/2014/main" id="{2DFAD69C-8FB9-07D1-E282-22719D327950}"/>
              </a:ext>
            </a:extLst>
          </p:cNvPr>
          <p:cNvSpPr>
            <a:spLocks noGrp="1"/>
          </p:cNvSpPr>
          <p:nvPr>
            <p:ph idx="1"/>
          </p:nvPr>
        </p:nvSpPr>
        <p:spPr>
          <a:xfrm>
            <a:off x="941710" y="1910817"/>
            <a:ext cx="16154400" cy="1426342"/>
          </a:xfrm>
        </p:spPr>
        <p:txBody>
          <a:bodyPr>
            <a:normAutofit/>
          </a:bodyPr>
          <a:lstStyle/>
          <a:p>
            <a:pPr marL="0" indent="0">
              <a:buNone/>
            </a:pPr>
            <a:r>
              <a:rPr lang="en-US" sz="3000" b="0" i="0" dirty="0">
                <a:solidFill>
                  <a:srgbClr val="212121"/>
                </a:solidFill>
                <a:effectLst/>
                <a:latin typeface="Arial" panose="020B0604020202020204" pitchFamily="34" charset="0"/>
                <a:cs typeface="Arial" panose="020B0604020202020204" pitchFamily="34" charset="0"/>
              </a:rPr>
              <a:t>Some panels allow you to open a dialog to define related settings.</a:t>
            </a:r>
            <a:endParaRPr lang="en-US" sz="3000" dirty="0">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93A4BC54-C2D7-3397-8764-07B96A8706C5}"/>
              </a:ext>
            </a:extLst>
          </p:cNvPr>
          <p:cNvSpPr txBox="1">
            <a:spLocks/>
          </p:cNvSpPr>
          <p:nvPr/>
        </p:nvSpPr>
        <p:spPr>
          <a:xfrm>
            <a:off x="941710" y="2889851"/>
            <a:ext cx="6720962"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dirty="0">
                <a:solidFill>
                  <a:srgbClr val="212121"/>
                </a:solidFill>
                <a:latin typeface="Arial" panose="020B0604020202020204" pitchFamily="34" charset="0"/>
                <a:cs typeface="Arial" panose="020B0604020202020204" pitchFamily="34" charset="0"/>
              </a:rPr>
              <a:t>Click the dialog launcher on the bottom of a panel to open a dialog. </a:t>
            </a:r>
            <a:endParaRPr lang="en-US" sz="3000" b="0" i="0" dirty="0">
              <a:solidFill>
                <a:srgbClr val="212121"/>
              </a:solidFill>
              <a:effectLst/>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8310168-6AB4-CF97-2BF6-533ECA2182A1}"/>
              </a:ext>
            </a:extLst>
          </p:cNvPr>
          <p:cNvPicPr>
            <a:picLocks noChangeAspect="1"/>
          </p:cNvPicPr>
          <p:nvPr/>
        </p:nvPicPr>
        <p:blipFill>
          <a:blip r:embed="rId3"/>
          <a:stretch>
            <a:fillRect/>
          </a:stretch>
        </p:blipFill>
        <p:spPr>
          <a:xfrm>
            <a:off x="8687745" y="3520099"/>
            <a:ext cx="2695057" cy="1945305"/>
          </a:xfrm>
          <a:prstGeom prst="rect">
            <a:avLst/>
          </a:prstGeom>
        </p:spPr>
      </p:pic>
      <p:sp>
        <p:nvSpPr>
          <p:cNvPr id="14" name="Rectangle 13">
            <a:extLst>
              <a:ext uri="{FF2B5EF4-FFF2-40B4-BE49-F238E27FC236}">
                <a16:creationId xmlns:a16="http://schemas.microsoft.com/office/drawing/2014/main" id="{34498657-83CD-5F62-4B17-8DEAE3B24567}"/>
              </a:ext>
            </a:extLst>
          </p:cNvPr>
          <p:cNvSpPr/>
          <p:nvPr/>
        </p:nvSpPr>
        <p:spPr>
          <a:xfrm>
            <a:off x="10972800" y="5071449"/>
            <a:ext cx="535282" cy="449584"/>
          </a:xfrm>
          <a:prstGeom prst="rect">
            <a:avLst/>
          </a:prstGeom>
          <a:noFill/>
          <a:ln w="28575">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A00A10D5-6927-164B-5628-374C5CFA0FE6}"/>
              </a:ext>
            </a:extLst>
          </p:cNvPr>
          <p:cNvPicPr>
            <a:picLocks noChangeAspect="1"/>
          </p:cNvPicPr>
          <p:nvPr/>
        </p:nvPicPr>
        <p:blipFill>
          <a:blip r:embed="rId4"/>
          <a:stretch>
            <a:fillRect/>
          </a:stretch>
        </p:blipFill>
        <p:spPr>
          <a:xfrm>
            <a:off x="12905630" y="2646367"/>
            <a:ext cx="5237549" cy="7492385"/>
          </a:xfrm>
          <a:prstGeom prst="rect">
            <a:avLst/>
          </a:prstGeom>
        </p:spPr>
      </p:pic>
      <p:cxnSp>
        <p:nvCxnSpPr>
          <p:cNvPr id="12" name="Straight Connector 11">
            <a:extLst>
              <a:ext uri="{FF2B5EF4-FFF2-40B4-BE49-F238E27FC236}">
                <a16:creationId xmlns:a16="http://schemas.microsoft.com/office/drawing/2014/main" id="{2EF1EA47-FADE-0916-0ACF-BF757DB26CA7}"/>
              </a:ext>
            </a:extLst>
          </p:cNvPr>
          <p:cNvCxnSpPr>
            <a:stCxn id="14" idx="3"/>
          </p:cNvCxnSpPr>
          <p:nvPr/>
        </p:nvCxnSpPr>
        <p:spPr>
          <a:xfrm>
            <a:off x="11508082" y="5296241"/>
            <a:ext cx="1397548" cy="7279"/>
          </a:xfrm>
          <a:prstGeom prst="line">
            <a:avLst/>
          </a:prstGeom>
          <a:ln w="38100">
            <a:solidFill>
              <a:srgbClr val="5F60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0243961"/>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ECBC22-1018-7CC8-B6AC-F28FE609649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61A9B3C-2BE3-A7E7-970A-33A62ED0682E}"/>
              </a:ext>
            </a:extLst>
          </p:cNvPr>
          <p:cNvSpPr>
            <a:spLocks noGrp="1"/>
          </p:cNvSpPr>
          <p:nvPr>
            <p:ph type="title"/>
          </p:nvPr>
        </p:nvSpPr>
        <p:spPr>
          <a:xfrm>
            <a:off x="752734" y="729238"/>
            <a:ext cx="16532352" cy="1609282"/>
          </a:xfrm>
        </p:spPr>
        <p:txBody>
          <a:bodyPr/>
          <a:lstStyle/>
          <a:p>
            <a:r>
              <a:rPr lang="en-US" dirty="0">
                <a:latin typeface="Arial" panose="020B0604020202020204" pitchFamily="34" charset="0"/>
                <a:cs typeface="Arial" panose="020B0604020202020204" pitchFamily="34" charset="0"/>
              </a:rPr>
              <a:t>How to use the Project Browser</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
        <p:nvSpPr>
          <p:cNvPr id="10" name="Content Placeholder 2">
            <a:extLst>
              <a:ext uri="{FF2B5EF4-FFF2-40B4-BE49-F238E27FC236}">
                <a16:creationId xmlns:a16="http://schemas.microsoft.com/office/drawing/2014/main" id="{C2135F07-E1E7-06A2-73FC-87DC18761485}"/>
              </a:ext>
            </a:extLst>
          </p:cNvPr>
          <p:cNvSpPr>
            <a:spLocks noGrp="1"/>
          </p:cNvSpPr>
          <p:nvPr>
            <p:ph idx="1"/>
          </p:nvPr>
        </p:nvSpPr>
        <p:spPr>
          <a:xfrm>
            <a:off x="941710" y="1910817"/>
            <a:ext cx="16154400" cy="1426342"/>
          </a:xfrm>
        </p:spPr>
        <p:txBody>
          <a:bodyPr>
            <a:normAutofit/>
          </a:bodyPr>
          <a:lstStyle/>
          <a:p>
            <a:pPr marL="0" indent="0">
              <a:buNone/>
            </a:pPr>
            <a:r>
              <a:rPr lang="en-US" sz="3000" b="0" i="0" dirty="0">
                <a:solidFill>
                  <a:srgbClr val="000000"/>
                </a:solidFill>
                <a:effectLst/>
                <a:latin typeface="Arial" panose="020B0604020202020204" pitchFamily="34" charset="0"/>
                <a:cs typeface="Arial" panose="020B0604020202020204" pitchFamily="34" charset="0"/>
              </a:rPr>
              <a:t>The Project Browser acts as a table of contents for your project. </a:t>
            </a:r>
          </a:p>
          <a:p>
            <a:pPr marL="0" indent="0">
              <a:buNone/>
            </a:pPr>
            <a:endParaRPr lang="en-US" sz="3000"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C750CDD4-5A2C-5006-AFDC-077F50400475}"/>
              </a:ext>
            </a:extLst>
          </p:cNvPr>
          <p:cNvSpPr txBox="1">
            <a:spLocks/>
          </p:cNvSpPr>
          <p:nvPr/>
        </p:nvSpPr>
        <p:spPr>
          <a:xfrm>
            <a:off x="750866" y="2900812"/>
            <a:ext cx="9124653" cy="889084"/>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r>
              <a:rPr lang="en-US" sz="3000" dirty="0">
                <a:latin typeface="Arial" panose="020B0604020202020204" pitchFamily="34" charset="0"/>
                <a:cs typeface="Arial" panose="020B0604020202020204" pitchFamily="34" charset="0"/>
              </a:rPr>
              <a:t>Use the Project Browser to:</a:t>
            </a:r>
          </a:p>
          <a:p>
            <a:endParaRPr lang="en-US" sz="3000" dirty="0">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2AA9D987-F29C-2B89-57E9-3BF3ED8B74AD}"/>
              </a:ext>
            </a:extLst>
          </p:cNvPr>
          <p:cNvSpPr txBox="1">
            <a:spLocks/>
          </p:cNvSpPr>
          <p:nvPr/>
        </p:nvSpPr>
        <p:spPr>
          <a:xfrm>
            <a:off x="941710" y="3854131"/>
            <a:ext cx="6720962"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dirty="0">
                <a:latin typeface="Arial" panose="020B0604020202020204" pitchFamily="34" charset="0"/>
                <a:cs typeface="Arial" panose="020B0604020202020204" pitchFamily="34" charset="0"/>
              </a:rPr>
              <a:t>Navigate and open views of the model.</a:t>
            </a:r>
          </a:p>
          <a:p>
            <a:r>
              <a:rPr lang="en-US" sz="3000" dirty="0">
                <a:latin typeface="Arial" panose="020B0604020202020204" pitchFamily="34" charset="0"/>
                <a:cs typeface="Arial" panose="020B0604020202020204" pitchFamily="34" charset="0"/>
              </a:rPr>
              <a:t>Double-click any view to open it.</a:t>
            </a:r>
          </a:p>
          <a:p>
            <a:r>
              <a:rPr lang="en-US" sz="3000" dirty="0">
                <a:latin typeface="Arial" panose="020B0604020202020204" pitchFamily="34" charset="0"/>
                <a:cs typeface="Arial" panose="020B0604020202020204" pitchFamily="34" charset="0"/>
              </a:rPr>
              <a:t>Scroll to find all existing views, such as floor plans, elevations, 3D, schedules, and drawings.</a:t>
            </a:r>
          </a:p>
          <a:p>
            <a:r>
              <a:rPr lang="en-US" sz="3000" dirty="0">
                <a:latin typeface="Arial" panose="020B0604020202020204" pitchFamily="34" charset="0"/>
                <a:cs typeface="Arial" panose="020B0604020202020204" pitchFamily="34" charset="0"/>
              </a:rPr>
              <a:t>Organize, sort, and filter to support your workflow.</a:t>
            </a:r>
          </a:p>
        </p:txBody>
      </p:sp>
      <p:pic>
        <p:nvPicPr>
          <p:cNvPr id="7" name="Picture 6">
            <a:extLst>
              <a:ext uri="{FF2B5EF4-FFF2-40B4-BE49-F238E27FC236}">
                <a16:creationId xmlns:a16="http://schemas.microsoft.com/office/drawing/2014/main" id="{F9B1F8F7-5C90-A1D3-372F-90FB8A9F5BAD}"/>
              </a:ext>
            </a:extLst>
          </p:cNvPr>
          <p:cNvPicPr>
            <a:picLocks noChangeAspect="1"/>
          </p:cNvPicPr>
          <p:nvPr/>
        </p:nvPicPr>
        <p:blipFill>
          <a:blip r:embed="rId3"/>
          <a:stretch>
            <a:fillRect/>
          </a:stretch>
        </p:blipFill>
        <p:spPr>
          <a:xfrm>
            <a:off x="9584600" y="2855377"/>
            <a:ext cx="6891223" cy="6729458"/>
          </a:xfrm>
          <a:prstGeom prst="rect">
            <a:avLst/>
          </a:prstGeom>
        </p:spPr>
      </p:pic>
    </p:spTree>
    <p:extLst>
      <p:ext uri="{BB962C8B-B14F-4D97-AF65-F5344CB8AC3E}">
        <p14:creationId xmlns:p14="http://schemas.microsoft.com/office/powerpoint/2010/main" val="33401076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166B7-E521-75FC-39D2-41F4FA9414F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E37069B-E77A-EFDD-0B1E-9AD4FBF2F8BD}"/>
              </a:ext>
            </a:extLst>
          </p:cNvPr>
          <p:cNvSpPr>
            <a:spLocks noGrp="1"/>
          </p:cNvSpPr>
          <p:nvPr>
            <p:ph type="title"/>
          </p:nvPr>
        </p:nvSpPr>
        <p:spPr>
          <a:xfrm>
            <a:off x="752734" y="729238"/>
            <a:ext cx="16532352" cy="1609282"/>
          </a:xfrm>
        </p:spPr>
        <p:txBody>
          <a:bodyPr/>
          <a:lstStyle/>
          <a:p>
            <a:r>
              <a:rPr lang="en-US" dirty="0">
                <a:latin typeface="Arial" panose="020B0604020202020204" pitchFamily="34" charset="0"/>
                <a:cs typeface="Arial" panose="020B0604020202020204" pitchFamily="34" charset="0"/>
              </a:rPr>
              <a:t>How to use the Properties palette</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
        <p:nvSpPr>
          <p:cNvPr id="10" name="Content Placeholder 2">
            <a:extLst>
              <a:ext uri="{FF2B5EF4-FFF2-40B4-BE49-F238E27FC236}">
                <a16:creationId xmlns:a16="http://schemas.microsoft.com/office/drawing/2014/main" id="{73257107-C193-E0E0-4D54-311C61426086}"/>
              </a:ext>
            </a:extLst>
          </p:cNvPr>
          <p:cNvSpPr>
            <a:spLocks noGrp="1"/>
          </p:cNvSpPr>
          <p:nvPr>
            <p:ph idx="1"/>
          </p:nvPr>
        </p:nvSpPr>
        <p:spPr>
          <a:xfrm>
            <a:off x="941710" y="1910817"/>
            <a:ext cx="16154400" cy="1426342"/>
          </a:xfrm>
        </p:spPr>
        <p:txBody>
          <a:bodyPr>
            <a:normAutofit/>
          </a:bodyPr>
          <a:lstStyle/>
          <a:p>
            <a:pPr marL="0" indent="0">
              <a:buNone/>
            </a:pPr>
            <a:r>
              <a:rPr lang="en-US" sz="3000" b="0" i="0" dirty="0">
                <a:solidFill>
                  <a:srgbClr val="000000"/>
                </a:solidFill>
                <a:effectLst/>
                <a:latin typeface="Arial" panose="020B0604020202020204" pitchFamily="34" charset="0"/>
                <a:cs typeface="Arial" panose="020B0604020202020204" pitchFamily="34" charset="0"/>
              </a:rPr>
              <a:t>The Properties palette lets you view and modify parameters for selected elements</a:t>
            </a:r>
            <a:r>
              <a:rPr lang="en-US" sz="3000" b="0" i="0" dirty="0">
                <a:solidFill>
                  <a:srgbClr val="212121"/>
                </a:solidFill>
                <a:effectLst/>
                <a:latin typeface="Arial" panose="020B0604020202020204" pitchFamily="34" charset="0"/>
                <a:cs typeface="Arial" panose="020B0604020202020204" pitchFamily="34" charset="0"/>
              </a:rPr>
              <a:t>.</a:t>
            </a:r>
            <a:r>
              <a:rPr lang="en-US" sz="3000" dirty="0">
                <a:solidFill>
                  <a:srgbClr val="333333"/>
                </a:solidFill>
                <a:latin typeface="Arial" panose="020B0604020202020204" pitchFamily="34" charset="0"/>
                <a:cs typeface="Arial" panose="020B0604020202020204" pitchFamily="34" charset="0"/>
              </a:rPr>
              <a:t> </a:t>
            </a:r>
            <a:endParaRPr lang="en-US" sz="3000"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DCA65BCB-3996-65ED-E851-20F6F71568FE}"/>
              </a:ext>
            </a:extLst>
          </p:cNvPr>
          <p:cNvSpPr txBox="1">
            <a:spLocks/>
          </p:cNvSpPr>
          <p:nvPr/>
        </p:nvSpPr>
        <p:spPr>
          <a:xfrm>
            <a:off x="750866" y="2900812"/>
            <a:ext cx="8128143" cy="889084"/>
          </a:xfrm>
          <a:prstGeom prst="rect">
            <a:avLst/>
          </a:prstGeom>
        </p:spPr>
        <p:txBody>
          <a:bodyPr vert="horz" wrap="square" lIns="57528" tIns="28763" rIns="57528" bIns="28763" rtlCol="0" anchor="t" anchorCtr="0">
            <a:spAutoFit/>
          </a:bodyPr>
          <a:lst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a:lstStyle>
          <a:p>
            <a:r>
              <a:rPr lang="en-US" sz="3000" dirty="0">
                <a:latin typeface="Arial" panose="020B0604020202020204" pitchFamily="34" charset="0"/>
                <a:cs typeface="Arial" panose="020B0604020202020204" pitchFamily="34" charset="0"/>
              </a:rPr>
              <a:t>Use the Properties palette to:</a:t>
            </a:r>
          </a:p>
          <a:p>
            <a:endParaRPr lang="en-US" sz="3000" dirty="0">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98649BD0-03C5-F51F-BE77-15E0568C45AF}"/>
              </a:ext>
            </a:extLst>
          </p:cNvPr>
          <p:cNvSpPr txBox="1">
            <a:spLocks/>
          </p:cNvSpPr>
          <p:nvPr/>
        </p:nvSpPr>
        <p:spPr>
          <a:xfrm>
            <a:off x="941709" y="3854131"/>
            <a:ext cx="7327647" cy="5866065"/>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dirty="0">
                <a:latin typeface="Arial" panose="020B0604020202020204" pitchFamily="34" charset="0"/>
                <a:cs typeface="Arial" panose="020B0604020202020204" pitchFamily="34" charset="0"/>
              </a:rPr>
              <a:t>View and modify parameters for selected elements like walls and doors.</a:t>
            </a:r>
          </a:p>
          <a:p>
            <a:r>
              <a:rPr lang="en-US" sz="3000" dirty="0">
                <a:latin typeface="Arial" panose="020B0604020202020204" pitchFamily="34" charset="0"/>
                <a:cs typeface="Arial" panose="020B0604020202020204" pitchFamily="34" charset="0"/>
              </a:rPr>
              <a:t>Edit the type such as External or Internal wall.</a:t>
            </a:r>
          </a:p>
          <a:p>
            <a:r>
              <a:rPr lang="en-US" sz="3000" dirty="0">
                <a:latin typeface="Arial" panose="020B0604020202020204" pitchFamily="34" charset="0"/>
                <a:cs typeface="Arial" panose="020B0604020202020204" pitchFamily="34" charset="0"/>
              </a:rPr>
              <a:t>Edit properties such as the base and top of a wall.</a:t>
            </a:r>
          </a:p>
          <a:p>
            <a:r>
              <a:rPr lang="en-US" sz="3000" dirty="0">
                <a:latin typeface="Arial" panose="020B0604020202020204" pitchFamily="34" charset="0"/>
                <a:cs typeface="Arial" panose="020B0604020202020204" pitchFamily="34" charset="0"/>
              </a:rPr>
              <a:t>If no element is selected, you can modify the View properties, such as the visibility of elements.</a:t>
            </a:r>
          </a:p>
        </p:txBody>
      </p:sp>
      <p:sp>
        <p:nvSpPr>
          <p:cNvPr id="11" name="Diamond 10">
            <a:extLst>
              <a:ext uri="{FF2B5EF4-FFF2-40B4-BE49-F238E27FC236}">
                <a16:creationId xmlns:a16="http://schemas.microsoft.com/office/drawing/2014/main" id="{2EED43F3-0F2C-3290-2B95-00259443405C}"/>
              </a:ext>
            </a:extLst>
          </p:cNvPr>
          <p:cNvSpPr/>
          <p:nvPr/>
        </p:nvSpPr>
        <p:spPr>
          <a:xfrm>
            <a:off x="9169879" y="4717444"/>
            <a:ext cx="914400" cy="1320397"/>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latin typeface="Arial" panose="020B0604020202020204" pitchFamily="34" charset="0"/>
              <a:cs typeface="Arial" panose="020B0604020202020204" pitchFamily="34" charset="0"/>
            </a:endParaRPr>
          </a:p>
        </p:txBody>
      </p:sp>
      <p:sp>
        <p:nvSpPr>
          <p:cNvPr id="12" name="Diamond 11">
            <a:extLst>
              <a:ext uri="{FF2B5EF4-FFF2-40B4-BE49-F238E27FC236}">
                <a16:creationId xmlns:a16="http://schemas.microsoft.com/office/drawing/2014/main" id="{9CA851D5-68D0-362E-6151-445A4CEE8EA1}"/>
              </a:ext>
            </a:extLst>
          </p:cNvPr>
          <p:cNvSpPr/>
          <p:nvPr/>
        </p:nvSpPr>
        <p:spPr>
          <a:xfrm>
            <a:off x="9169879" y="6161150"/>
            <a:ext cx="914400" cy="1181579"/>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latin typeface="Arial" panose="020B0604020202020204" pitchFamily="34" charset="0"/>
              <a:cs typeface="Arial" panose="020B0604020202020204" pitchFamily="34" charset="0"/>
            </a:endParaRPr>
          </a:p>
        </p:txBody>
      </p:sp>
      <p:pic>
        <p:nvPicPr>
          <p:cNvPr id="14" name="Picture 13">
            <a:extLst>
              <a:ext uri="{FF2B5EF4-FFF2-40B4-BE49-F238E27FC236}">
                <a16:creationId xmlns:a16="http://schemas.microsoft.com/office/drawing/2014/main" id="{4711C805-6797-7A22-517B-4106F29D5473}"/>
              </a:ext>
            </a:extLst>
          </p:cNvPr>
          <p:cNvPicPr>
            <a:picLocks noChangeAspect="1"/>
          </p:cNvPicPr>
          <p:nvPr/>
        </p:nvPicPr>
        <p:blipFill>
          <a:blip r:embed="rId3"/>
          <a:stretch>
            <a:fillRect/>
          </a:stretch>
        </p:blipFill>
        <p:spPr>
          <a:xfrm>
            <a:off x="9865904" y="2855630"/>
            <a:ext cx="6720961" cy="6611040"/>
          </a:xfrm>
          <a:prstGeom prst="rect">
            <a:avLst/>
          </a:prstGeom>
        </p:spPr>
      </p:pic>
    </p:spTree>
    <p:extLst>
      <p:ext uri="{BB962C8B-B14F-4D97-AF65-F5344CB8AC3E}">
        <p14:creationId xmlns:p14="http://schemas.microsoft.com/office/powerpoint/2010/main" val="197978634"/>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AAE3BC8-82DD-640D-A197-04C2858C5C09}"/>
              </a:ext>
            </a:extLst>
          </p:cNvPr>
          <p:cNvPicPr>
            <a:picLocks noChangeAspect="1"/>
          </p:cNvPicPr>
          <p:nvPr/>
        </p:nvPicPr>
        <p:blipFill>
          <a:blip r:embed="rId2"/>
          <a:srcRect r="44693" b="17209"/>
          <a:stretch/>
        </p:blipFill>
        <p:spPr>
          <a:xfrm>
            <a:off x="1078153" y="1906637"/>
            <a:ext cx="16234885" cy="2147778"/>
          </a:xfrm>
          <a:prstGeom prst="rect">
            <a:avLst/>
          </a:prstGeom>
        </p:spPr>
      </p:pic>
      <p:sp>
        <p:nvSpPr>
          <p:cNvPr id="4" name="Title 3">
            <a:extLst>
              <a:ext uri="{FF2B5EF4-FFF2-40B4-BE49-F238E27FC236}">
                <a16:creationId xmlns:a16="http://schemas.microsoft.com/office/drawing/2014/main" id="{38A2A14F-23C6-F51A-5F50-2542A19B5369}"/>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What are some common modeling tools?</a:t>
            </a:r>
          </a:p>
        </p:txBody>
      </p:sp>
      <p:sp>
        <p:nvSpPr>
          <p:cNvPr id="3" name="Content Placeholder 2">
            <a:extLst>
              <a:ext uri="{FF2B5EF4-FFF2-40B4-BE49-F238E27FC236}">
                <a16:creationId xmlns:a16="http://schemas.microsoft.com/office/drawing/2014/main" id="{70FDE27F-8112-21BD-2500-11C0BB67444B}"/>
              </a:ext>
            </a:extLst>
          </p:cNvPr>
          <p:cNvSpPr txBox="1">
            <a:spLocks/>
          </p:cNvSpPr>
          <p:nvPr/>
        </p:nvSpPr>
        <p:spPr>
          <a:xfrm>
            <a:off x="974962" y="4793941"/>
            <a:ext cx="15550740" cy="5231207"/>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dirty="0">
                <a:latin typeface="Arial" panose="020B0604020202020204" pitchFamily="34" charset="0"/>
                <a:cs typeface="Arial" panose="020B0604020202020204" pitchFamily="34" charset="0"/>
              </a:rPr>
              <a:t>1 Wall: Creates a wall in the project.</a:t>
            </a:r>
          </a:p>
          <a:p>
            <a:r>
              <a:rPr lang="en-US" sz="3000" dirty="0">
                <a:latin typeface="Arial" panose="020B0604020202020204" pitchFamily="34" charset="0"/>
                <a:cs typeface="Arial" panose="020B0604020202020204" pitchFamily="34" charset="0"/>
              </a:rPr>
              <a:t>2 Door: Adds doors to the building model.</a:t>
            </a:r>
          </a:p>
          <a:p>
            <a:r>
              <a:rPr lang="en-US" sz="3000" dirty="0">
                <a:latin typeface="Arial" panose="020B0604020202020204" pitchFamily="34" charset="0"/>
                <a:cs typeface="Arial" panose="020B0604020202020204" pitchFamily="34" charset="0"/>
              </a:rPr>
              <a:t>3 Window: Adds windows to the building model.</a:t>
            </a:r>
          </a:p>
          <a:p>
            <a:r>
              <a:rPr lang="en-US" sz="3000" dirty="0">
                <a:latin typeface="Arial" panose="020B0604020202020204" pitchFamily="34" charset="0"/>
                <a:cs typeface="Arial" panose="020B0604020202020204" pitchFamily="34" charset="0"/>
              </a:rPr>
              <a:t>4 Roof: Creates a roof in the project model.</a:t>
            </a:r>
          </a:p>
          <a:p>
            <a:r>
              <a:rPr lang="en-US" sz="3000" dirty="0">
                <a:latin typeface="Arial" panose="020B0604020202020204" pitchFamily="34" charset="0"/>
                <a:cs typeface="Arial" panose="020B0604020202020204" pitchFamily="34" charset="0"/>
              </a:rPr>
              <a:t>5 Ceiling: Creates a ceiling in the project model.</a:t>
            </a:r>
          </a:p>
          <a:p>
            <a:r>
              <a:rPr lang="en-US" sz="3000" dirty="0">
                <a:latin typeface="Arial" panose="020B0604020202020204" pitchFamily="34" charset="0"/>
                <a:cs typeface="Arial" panose="020B0604020202020204" pitchFamily="34" charset="0"/>
              </a:rPr>
              <a:t>6 Floor: Creates a floor in the project model.</a:t>
            </a:r>
          </a:p>
          <a:p>
            <a:endParaRPr lang="en-US" sz="3000"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D0AD4491-DA8A-A559-2DF2-C4BA30850C86}"/>
              </a:ext>
            </a:extLst>
          </p:cNvPr>
          <p:cNvPicPr>
            <a:picLocks noChangeAspect="1"/>
          </p:cNvPicPr>
          <p:nvPr/>
        </p:nvPicPr>
        <p:blipFill>
          <a:blip r:embed="rId3"/>
          <a:stretch>
            <a:fillRect/>
          </a:stretch>
        </p:blipFill>
        <p:spPr>
          <a:xfrm>
            <a:off x="12974489" y="4793942"/>
            <a:ext cx="4338549" cy="4712168"/>
          </a:xfrm>
          <a:prstGeom prst="rect">
            <a:avLst/>
          </a:prstGeom>
          <a:solidFill>
            <a:srgbClr val="5F60FF"/>
          </a:solidFill>
        </p:spPr>
      </p:pic>
      <p:sp>
        <p:nvSpPr>
          <p:cNvPr id="15" name="TextBox 14">
            <a:extLst>
              <a:ext uri="{FF2B5EF4-FFF2-40B4-BE49-F238E27FC236}">
                <a16:creationId xmlns:a16="http://schemas.microsoft.com/office/drawing/2014/main" id="{36D44EF3-11B1-F98A-E17D-68F4DEC1214E}"/>
              </a:ext>
            </a:extLst>
          </p:cNvPr>
          <p:cNvSpPr txBox="1"/>
          <p:nvPr/>
        </p:nvSpPr>
        <p:spPr>
          <a:xfrm>
            <a:off x="2161309" y="3454681"/>
            <a:ext cx="498763"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u </a:t>
            </a:r>
          </a:p>
        </p:txBody>
      </p:sp>
      <p:sp>
        <p:nvSpPr>
          <p:cNvPr id="16" name="TextBox 15">
            <a:extLst>
              <a:ext uri="{FF2B5EF4-FFF2-40B4-BE49-F238E27FC236}">
                <a16:creationId xmlns:a16="http://schemas.microsoft.com/office/drawing/2014/main" id="{9F8EE983-AB88-F0C6-54CA-2D50ADB6F6F4}"/>
              </a:ext>
            </a:extLst>
          </p:cNvPr>
          <p:cNvSpPr txBox="1"/>
          <p:nvPr/>
        </p:nvSpPr>
        <p:spPr>
          <a:xfrm>
            <a:off x="2878975" y="3454681"/>
            <a:ext cx="498763"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v </a:t>
            </a:r>
          </a:p>
        </p:txBody>
      </p:sp>
      <p:sp>
        <p:nvSpPr>
          <p:cNvPr id="17" name="TextBox 16">
            <a:extLst>
              <a:ext uri="{FF2B5EF4-FFF2-40B4-BE49-F238E27FC236}">
                <a16:creationId xmlns:a16="http://schemas.microsoft.com/office/drawing/2014/main" id="{F51A6F53-A909-BE5F-288A-DC20121E3101}"/>
              </a:ext>
            </a:extLst>
          </p:cNvPr>
          <p:cNvSpPr txBox="1"/>
          <p:nvPr/>
        </p:nvSpPr>
        <p:spPr>
          <a:xfrm>
            <a:off x="3703050" y="3454681"/>
            <a:ext cx="498763"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w </a:t>
            </a:r>
          </a:p>
        </p:txBody>
      </p:sp>
      <p:sp>
        <p:nvSpPr>
          <p:cNvPr id="19" name="TextBox 18">
            <a:extLst>
              <a:ext uri="{FF2B5EF4-FFF2-40B4-BE49-F238E27FC236}">
                <a16:creationId xmlns:a16="http://schemas.microsoft.com/office/drawing/2014/main" id="{27FD51BF-87FD-AF90-9183-1EE8AFD0F997}"/>
              </a:ext>
            </a:extLst>
          </p:cNvPr>
          <p:cNvSpPr txBox="1"/>
          <p:nvPr/>
        </p:nvSpPr>
        <p:spPr>
          <a:xfrm>
            <a:off x="7260897" y="3457212"/>
            <a:ext cx="498763"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x </a:t>
            </a:r>
          </a:p>
        </p:txBody>
      </p:sp>
      <p:sp>
        <p:nvSpPr>
          <p:cNvPr id="21" name="TextBox 20">
            <a:extLst>
              <a:ext uri="{FF2B5EF4-FFF2-40B4-BE49-F238E27FC236}">
                <a16:creationId xmlns:a16="http://schemas.microsoft.com/office/drawing/2014/main" id="{B6D831F7-5D16-F0A1-21A5-014BBABE5AD5}"/>
              </a:ext>
            </a:extLst>
          </p:cNvPr>
          <p:cNvSpPr txBox="1"/>
          <p:nvPr/>
        </p:nvSpPr>
        <p:spPr>
          <a:xfrm>
            <a:off x="8084972" y="3454681"/>
            <a:ext cx="498763"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y </a:t>
            </a:r>
          </a:p>
        </p:txBody>
      </p:sp>
      <p:sp>
        <p:nvSpPr>
          <p:cNvPr id="23" name="TextBox 22">
            <a:extLst>
              <a:ext uri="{FF2B5EF4-FFF2-40B4-BE49-F238E27FC236}">
                <a16:creationId xmlns:a16="http://schemas.microsoft.com/office/drawing/2014/main" id="{1CFB2652-C8F5-BE9C-A187-26F9A85E7A77}"/>
              </a:ext>
            </a:extLst>
          </p:cNvPr>
          <p:cNvSpPr txBox="1"/>
          <p:nvPr/>
        </p:nvSpPr>
        <p:spPr>
          <a:xfrm>
            <a:off x="8894618" y="3454681"/>
            <a:ext cx="498763"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z </a:t>
            </a:r>
          </a:p>
        </p:txBody>
      </p:sp>
      <p:sp>
        <p:nvSpPr>
          <p:cNvPr id="25" name="TextBox 24">
            <a:extLst>
              <a:ext uri="{FF2B5EF4-FFF2-40B4-BE49-F238E27FC236}">
                <a16:creationId xmlns:a16="http://schemas.microsoft.com/office/drawing/2014/main" id="{462A5A6F-8D28-578D-0B30-FEB487EFC26B}"/>
              </a:ext>
            </a:extLst>
          </p:cNvPr>
          <p:cNvSpPr txBox="1"/>
          <p:nvPr/>
        </p:nvSpPr>
        <p:spPr>
          <a:xfrm>
            <a:off x="11457709" y="8158797"/>
            <a:ext cx="498763" cy="646331"/>
          </a:xfrm>
          <a:prstGeom prst="rect">
            <a:avLst/>
          </a:prstGeom>
          <a:noFill/>
          <a:ln>
            <a:noFill/>
          </a:ln>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u </a:t>
            </a:r>
          </a:p>
        </p:txBody>
      </p:sp>
      <p:sp>
        <p:nvSpPr>
          <p:cNvPr id="28" name="TextBox 27">
            <a:extLst>
              <a:ext uri="{FF2B5EF4-FFF2-40B4-BE49-F238E27FC236}">
                <a16:creationId xmlns:a16="http://schemas.microsoft.com/office/drawing/2014/main" id="{1C4C910B-4CF8-85EC-3A2C-1FB4C8C49290}"/>
              </a:ext>
            </a:extLst>
          </p:cNvPr>
          <p:cNvSpPr txBox="1"/>
          <p:nvPr/>
        </p:nvSpPr>
        <p:spPr>
          <a:xfrm>
            <a:off x="11457709" y="7512465"/>
            <a:ext cx="498763" cy="646331"/>
          </a:xfrm>
          <a:prstGeom prst="rect">
            <a:avLst/>
          </a:prstGeom>
          <a:noFill/>
          <a:ln>
            <a:noFill/>
          </a:ln>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v </a:t>
            </a:r>
          </a:p>
        </p:txBody>
      </p:sp>
      <p:sp>
        <p:nvSpPr>
          <p:cNvPr id="29" name="TextBox 28">
            <a:extLst>
              <a:ext uri="{FF2B5EF4-FFF2-40B4-BE49-F238E27FC236}">
                <a16:creationId xmlns:a16="http://schemas.microsoft.com/office/drawing/2014/main" id="{1085211A-C25E-D13E-A061-B6151E4F187A}"/>
              </a:ext>
            </a:extLst>
          </p:cNvPr>
          <p:cNvSpPr txBox="1"/>
          <p:nvPr/>
        </p:nvSpPr>
        <p:spPr>
          <a:xfrm>
            <a:off x="11457708" y="6928460"/>
            <a:ext cx="498763" cy="646331"/>
          </a:xfrm>
          <a:prstGeom prst="rect">
            <a:avLst/>
          </a:prstGeom>
          <a:noFill/>
          <a:ln>
            <a:noFill/>
          </a:ln>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w </a:t>
            </a:r>
          </a:p>
        </p:txBody>
      </p:sp>
      <p:sp>
        <p:nvSpPr>
          <p:cNvPr id="30" name="TextBox 29">
            <a:extLst>
              <a:ext uri="{FF2B5EF4-FFF2-40B4-BE49-F238E27FC236}">
                <a16:creationId xmlns:a16="http://schemas.microsoft.com/office/drawing/2014/main" id="{51C38D1A-B319-B906-4C54-0150E6BB4B5F}"/>
              </a:ext>
            </a:extLst>
          </p:cNvPr>
          <p:cNvSpPr txBox="1"/>
          <p:nvPr/>
        </p:nvSpPr>
        <p:spPr>
          <a:xfrm>
            <a:off x="11456897" y="4962413"/>
            <a:ext cx="498763" cy="646331"/>
          </a:xfrm>
          <a:prstGeom prst="rect">
            <a:avLst/>
          </a:prstGeom>
          <a:noFill/>
          <a:ln>
            <a:noFill/>
          </a:ln>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x </a:t>
            </a:r>
          </a:p>
        </p:txBody>
      </p:sp>
      <p:sp>
        <p:nvSpPr>
          <p:cNvPr id="31" name="TextBox 30">
            <a:extLst>
              <a:ext uri="{FF2B5EF4-FFF2-40B4-BE49-F238E27FC236}">
                <a16:creationId xmlns:a16="http://schemas.microsoft.com/office/drawing/2014/main" id="{F3D25B09-77EA-FE1F-83FB-9509E6F58A71}"/>
              </a:ext>
            </a:extLst>
          </p:cNvPr>
          <p:cNvSpPr txBox="1"/>
          <p:nvPr/>
        </p:nvSpPr>
        <p:spPr>
          <a:xfrm>
            <a:off x="11456896" y="6385732"/>
            <a:ext cx="498763" cy="646331"/>
          </a:xfrm>
          <a:prstGeom prst="rect">
            <a:avLst/>
          </a:prstGeom>
          <a:noFill/>
          <a:ln>
            <a:noFill/>
          </a:ln>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y </a:t>
            </a:r>
          </a:p>
        </p:txBody>
      </p:sp>
      <p:sp>
        <p:nvSpPr>
          <p:cNvPr id="33" name="TextBox 32">
            <a:extLst>
              <a:ext uri="{FF2B5EF4-FFF2-40B4-BE49-F238E27FC236}">
                <a16:creationId xmlns:a16="http://schemas.microsoft.com/office/drawing/2014/main" id="{9B5EF7BC-E30C-BE60-0673-C134B68B3E2D}"/>
              </a:ext>
            </a:extLst>
          </p:cNvPr>
          <p:cNvSpPr txBox="1"/>
          <p:nvPr/>
        </p:nvSpPr>
        <p:spPr>
          <a:xfrm>
            <a:off x="11456895" y="9082450"/>
            <a:ext cx="498763" cy="646331"/>
          </a:xfrm>
          <a:prstGeom prst="rect">
            <a:avLst/>
          </a:prstGeom>
          <a:noFill/>
          <a:ln>
            <a:noFill/>
          </a:ln>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z </a:t>
            </a:r>
          </a:p>
        </p:txBody>
      </p:sp>
      <p:cxnSp>
        <p:nvCxnSpPr>
          <p:cNvPr id="35" name="Straight Connector 34">
            <a:extLst>
              <a:ext uri="{FF2B5EF4-FFF2-40B4-BE49-F238E27FC236}">
                <a16:creationId xmlns:a16="http://schemas.microsoft.com/office/drawing/2014/main" id="{438A2D5C-5577-8C71-7C92-B64DE8DB6DE6}"/>
              </a:ext>
            </a:extLst>
          </p:cNvPr>
          <p:cNvCxnSpPr>
            <a:cxnSpLocks/>
            <a:stCxn id="30" idx="3"/>
          </p:cNvCxnSpPr>
          <p:nvPr/>
        </p:nvCxnSpPr>
        <p:spPr>
          <a:xfrm flipV="1">
            <a:off x="11955660" y="5285578"/>
            <a:ext cx="1627336" cy="1"/>
          </a:xfrm>
          <a:prstGeom prst="line">
            <a:avLst/>
          </a:prstGeom>
          <a:ln w="38100">
            <a:solidFill>
              <a:srgbClr val="5F60FF"/>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E0A64C6D-C974-02F7-18B5-FFC5B10651C1}"/>
              </a:ext>
            </a:extLst>
          </p:cNvPr>
          <p:cNvCxnSpPr>
            <a:cxnSpLocks/>
          </p:cNvCxnSpPr>
          <p:nvPr/>
        </p:nvCxnSpPr>
        <p:spPr>
          <a:xfrm>
            <a:off x="11955658" y="6688260"/>
            <a:ext cx="1912742" cy="0"/>
          </a:xfrm>
          <a:prstGeom prst="line">
            <a:avLst/>
          </a:prstGeom>
          <a:ln w="38100">
            <a:solidFill>
              <a:srgbClr val="5F60FF"/>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E869335-3DCC-ED80-5625-6BB1DA8B9CB0}"/>
              </a:ext>
            </a:extLst>
          </p:cNvPr>
          <p:cNvCxnSpPr>
            <a:cxnSpLocks/>
          </p:cNvCxnSpPr>
          <p:nvPr/>
        </p:nvCxnSpPr>
        <p:spPr>
          <a:xfrm>
            <a:off x="11955658" y="7241102"/>
            <a:ext cx="4452742" cy="0"/>
          </a:xfrm>
          <a:prstGeom prst="line">
            <a:avLst/>
          </a:prstGeom>
          <a:ln w="38100">
            <a:solidFill>
              <a:srgbClr val="5F60FF"/>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99CB4B2-814C-4413-AECA-100036EC2EFE}"/>
              </a:ext>
            </a:extLst>
          </p:cNvPr>
          <p:cNvCxnSpPr>
            <a:cxnSpLocks/>
          </p:cNvCxnSpPr>
          <p:nvPr/>
        </p:nvCxnSpPr>
        <p:spPr>
          <a:xfrm>
            <a:off x="11955658" y="7807810"/>
            <a:ext cx="3538342" cy="0"/>
          </a:xfrm>
          <a:prstGeom prst="line">
            <a:avLst/>
          </a:prstGeom>
          <a:ln w="38100">
            <a:solidFill>
              <a:srgbClr val="5F60FF"/>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070FCEC-62F1-3971-BC6A-5ACA29F322CE}"/>
              </a:ext>
            </a:extLst>
          </p:cNvPr>
          <p:cNvCxnSpPr>
            <a:cxnSpLocks/>
          </p:cNvCxnSpPr>
          <p:nvPr/>
        </p:nvCxnSpPr>
        <p:spPr>
          <a:xfrm>
            <a:off x="11955658" y="8477440"/>
            <a:ext cx="2573142" cy="0"/>
          </a:xfrm>
          <a:prstGeom prst="line">
            <a:avLst/>
          </a:prstGeom>
          <a:ln w="38100">
            <a:solidFill>
              <a:srgbClr val="5F60FF"/>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3C44B28-6207-23DE-AD18-CAC09F41BE13}"/>
              </a:ext>
            </a:extLst>
          </p:cNvPr>
          <p:cNvCxnSpPr>
            <a:cxnSpLocks/>
          </p:cNvCxnSpPr>
          <p:nvPr/>
        </p:nvCxnSpPr>
        <p:spPr>
          <a:xfrm>
            <a:off x="11955658" y="9401095"/>
            <a:ext cx="1912742" cy="0"/>
          </a:xfrm>
          <a:prstGeom prst="line">
            <a:avLst/>
          </a:prstGeom>
          <a:ln w="38100">
            <a:solidFill>
              <a:srgbClr val="5F60FF"/>
            </a:solidFill>
          </a:ln>
        </p:spPr>
        <p:style>
          <a:lnRef idx="1">
            <a:schemeClr val="accent1"/>
          </a:lnRef>
          <a:fillRef idx="0">
            <a:schemeClr val="accent1"/>
          </a:fillRef>
          <a:effectRef idx="0">
            <a:schemeClr val="accent1"/>
          </a:effectRef>
          <a:fontRef idx="minor">
            <a:schemeClr val="tx1"/>
          </a:fontRef>
        </p:style>
      </p:cxnSp>
      <p:sp>
        <p:nvSpPr>
          <p:cNvPr id="47" name="Oval 46">
            <a:extLst>
              <a:ext uri="{FF2B5EF4-FFF2-40B4-BE49-F238E27FC236}">
                <a16:creationId xmlns:a16="http://schemas.microsoft.com/office/drawing/2014/main" id="{3B008F1D-8899-662A-0C31-2AEBBC1341A2}"/>
              </a:ext>
            </a:extLst>
          </p:cNvPr>
          <p:cNvSpPr/>
          <p:nvPr/>
        </p:nvSpPr>
        <p:spPr>
          <a:xfrm>
            <a:off x="13516179" y="5218761"/>
            <a:ext cx="133634" cy="133634"/>
          </a:xfrm>
          <a:prstGeom prst="ellipse">
            <a:avLst/>
          </a:prstGeom>
          <a:solidFill>
            <a:srgbClr val="5F60FF"/>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solidFill>
                <a:srgbClr val="5F60FF"/>
              </a:solidFill>
            </a:endParaRPr>
          </a:p>
        </p:txBody>
      </p:sp>
      <p:sp>
        <p:nvSpPr>
          <p:cNvPr id="48" name="Oval 47">
            <a:extLst>
              <a:ext uri="{FF2B5EF4-FFF2-40B4-BE49-F238E27FC236}">
                <a16:creationId xmlns:a16="http://schemas.microsoft.com/office/drawing/2014/main" id="{2694449C-3D3C-DC65-8B63-EF6C0016937A}"/>
              </a:ext>
            </a:extLst>
          </p:cNvPr>
          <p:cNvSpPr/>
          <p:nvPr/>
        </p:nvSpPr>
        <p:spPr>
          <a:xfrm>
            <a:off x="13803965" y="6624245"/>
            <a:ext cx="133634" cy="133634"/>
          </a:xfrm>
          <a:prstGeom prst="ellipse">
            <a:avLst/>
          </a:prstGeom>
          <a:solidFill>
            <a:srgbClr val="5F60FF"/>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solidFill>
                <a:srgbClr val="5F60FF"/>
              </a:solidFill>
            </a:endParaRPr>
          </a:p>
        </p:txBody>
      </p:sp>
      <p:sp>
        <p:nvSpPr>
          <p:cNvPr id="49" name="Oval 48">
            <a:extLst>
              <a:ext uri="{FF2B5EF4-FFF2-40B4-BE49-F238E27FC236}">
                <a16:creationId xmlns:a16="http://schemas.microsoft.com/office/drawing/2014/main" id="{CF93EA2A-7EF7-13E4-5C1C-D913970AA2F7}"/>
              </a:ext>
            </a:extLst>
          </p:cNvPr>
          <p:cNvSpPr/>
          <p:nvPr/>
        </p:nvSpPr>
        <p:spPr>
          <a:xfrm>
            <a:off x="16293958" y="7174285"/>
            <a:ext cx="133634" cy="133634"/>
          </a:xfrm>
          <a:prstGeom prst="ellipse">
            <a:avLst/>
          </a:prstGeom>
          <a:solidFill>
            <a:srgbClr val="5F60FF"/>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solidFill>
                <a:srgbClr val="5F60FF"/>
              </a:solidFill>
            </a:endParaRPr>
          </a:p>
        </p:txBody>
      </p:sp>
      <p:sp>
        <p:nvSpPr>
          <p:cNvPr id="50" name="Oval 49">
            <a:extLst>
              <a:ext uri="{FF2B5EF4-FFF2-40B4-BE49-F238E27FC236}">
                <a16:creationId xmlns:a16="http://schemas.microsoft.com/office/drawing/2014/main" id="{69F1319A-15EC-E268-DB5E-FE8ED4DE855D}"/>
              </a:ext>
            </a:extLst>
          </p:cNvPr>
          <p:cNvSpPr/>
          <p:nvPr/>
        </p:nvSpPr>
        <p:spPr>
          <a:xfrm>
            <a:off x="15427183" y="7740993"/>
            <a:ext cx="133634" cy="133634"/>
          </a:xfrm>
          <a:prstGeom prst="ellipse">
            <a:avLst/>
          </a:prstGeom>
          <a:solidFill>
            <a:srgbClr val="5F60FF"/>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solidFill>
                <a:srgbClr val="5F60FF"/>
              </a:solidFill>
            </a:endParaRPr>
          </a:p>
        </p:txBody>
      </p:sp>
      <p:sp>
        <p:nvSpPr>
          <p:cNvPr id="51" name="Oval 50">
            <a:extLst>
              <a:ext uri="{FF2B5EF4-FFF2-40B4-BE49-F238E27FC236}">
                <a16:creationId xmlns:a16="http://schemas.microsoft.com/office/drawing/2014/main" id="{60990421-41DA-2977-AAAE-876FAD87ED60}"/>
              </a:ext>
            </a:extLst>
          </p:cNvPr>
          <p:cNvSpPr/>
          <p:nvPr/>
        </p:nvSpPr>
        <p:spPr>
          <a:xfrm>
            <a:off x="14428786" y="8408774"/>
            <a:ext cx="133634" cy="133634"/>
          </a:xfrm>
          <a:prstGeom prst="ellipse">
            <a:avLst/>
          </a:prstGeom>
          <a:solidFill>
            <a:srgbClr val="5F60FF"/>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solidFill>
                <a:srgbClr val="5F60FF"/>
              </a:solidFill>
            </a:endParaRPr>
          </a:p>
        </p:txBody>
      </p:sp>
      <p:sp>
        <p:nvSpPr>
          <p:cNvPr id="52" name="Oval 51">
            <a:extLst>
              <a:ext uri="{FF2B5EF4-FFF2-40B4-BE49-F238E27FC236}">
                <a16:creationId xmlns:a16="http://schemas.microsoft.com/office/drawing/2014/main" id="{78BCD2EB-DE90-1957-7DCA-00FE36DBE858}"/>
              </a:ext>
            </a:extLst>
          </p:cNvPr>
          <p:cNvSpPr/>
          <p:nvPr/>
        </p:nvSpPr>
        <p:spPr>
          <a:xfrm>
            <a:off x="13801583" y="9333115"/>
            <a:ext cx="133634" cy="133634"/>
          </a:xfrm>
          <a:prstGeom prst="ellipse">
            <a:avLst/>
          </a:prstGeom>
          <a:solidFill>
            <a:srgbClr val="5F60FF"/>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solidFill>
                <a:srgbClr val="5F60FF"/>
              </a:solidFill>
            </a:endParaRPr>
          </a:p>
        </p:txBody>
      </p:sp>
    </p:spTree>
    <p:extLst>
      <p:ext uri="{BB962C8B-B14F-4D97-AF65-F5344CB8AC3E}">
        <p14:creationId xmlns:p14="http://schemas.microsoft.com/office/powerpoint/2010/main" val="35477060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4C65895-43E0-BA3A-27BF-8EA8F325D4E9}"/>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Creating walls</a:t>
            </a:r>
          </a:p>
        </p:txBody>
      </p:sp>
      <p:pic>
        <p:nvPicPr>
          <p:cNvPr id="9" name="Picture 8">
            <a:extLst>
              <a:ext uri="{FF2B5EF4-FFF2-40B4-BE49-F238E27FC236}">
                <a16:creationId xmlns:a16="http://schemas.microsoft.com/office/drawing/2014/main" id="{8DE79BD0-50E6-4B2A-A456-8A4F9C9D5B29}"/>
              </a:ext>
            </a:extLst>
          </p:cNvPr>
          <p:cNvPicPr>
            <a:picLocks noChangeAspect="1"/>
          </p:cNvPicPr>
          <p:nvPr/>
        </p:nvPicPr>
        <p:blipFill>
          <a:blip r:embed="rId3"/>
          <a:stretch>
            <a:fillRect/>
          </a:stretch>
        </p:blipFill>
        <p:spPr>
          <a:xfrm>
            <a:off x="736979" y="1716831"/>
            <a:ext cx="16772535" cy="1907518"/>
          </a:xfrm>
          <a:prstGeom prst="rect">
            <a:avLst/>
          </a:prstGeom>
        </p:spPr>
      </p:pic>
      <p:pic>
        <p:nvPicPr>
          <p:cNvPr id="16" name="Picture 15">
            <a:extLst>
              <a:ext uri="{FF2B5EF4-FFF2-40B4-BE49-F238E27FC236}">
                <a16:creationId xmlns:a16="http://schemas.microsoft.com/office/drawing/2014/main" id="{E5F49046-1522-ABBD-862D-40B58D9E964E}"/>
              </a:ext>
            </a:extLst>
          </p:cNvPr>
          <p:cNvPicPr>
            <a:picLocks noChangeAspect="1"/>
          </p:cNvPicPr>
          <p:nvPr/>
        </p:nvPicPr>
        <p:blipFill>
          <a:blip r:embed="rId4"/>
          <a:stretch>
            <a:fillRect/>
          </a:stretch>
        </p:blipFill>
        <p:spPr>
          <a:xfrm>
            <a:off x="9849391" y="5578810"/>
            <a:ext cx="7093735" cy="1769181"/>
          </a:xfrm>
          <a:prstGeom prst="rect">
            <a:avLst/>
          </a:prstGeom>
        </p:spPr>
      </p:pic>
      <p:pic>
        <p:nvPicPr>
          <p:cNvPr id="18" name="Picture 17">
            <a:extLst>
              <a:ext uri="{FF2B5EF4-FFF2-40B4-BE49-F238E27FC236}">
                <a16:creationId xmlns:a16="http://schemas.microsoft.com/office/drawing/2014/main" id="{70A91B67-931C-D3C4-4EF0-309F7BC922A2}"/>
              </a:ext>
            </a:extLst>
          </p:cNvPr>
          <p:cNvPicPr>
            <a:picLocks noChangeAspect="1"/>
          </p:cNvPicPr>
          <p:nvPr/>
        </p:nvPicPr>
        <p:blipFill>
          <a:blip r:embed="rId5"/>
          <a:stretch>
            <a:fillRect/>
          </a:stretch>
        </p:blipFill>
        <p:spPr>
          <a:xfrm>
            <a:off x="10243555" y="3834061"/>
            <a:ext cx="6305405" cy="1907518"/>
          </a:xfrm>
          <a:prstGeom prst="rect">
            <a:avLst/>
          </a:prstGeom>
        </p:spPr>
      </p:pic>
      <p:sp>
        <p:nvSpPr>
          <p:cNvPr id="19" name="Content Placeholder 3">
            <a:extLst>
              <a:ext uri="{FF2B5EF4-FFF2-40B4-BE49-F238E27FC236}">
                <a16:creationId xmlns:a16="http://schemas.microsoft.com/office/drawing/2014/main" id="{37A11440-6773-D329-C79E-ADB72F3A2E32}"/>
              </a:ext>
            </a:extLst>
          </p:cNvPr>
          <p:cNvSpPr>
            <a:spLocks noGrp="1"/>
          </p:cNvSpPr>
          <p:nvPr>
            <p:ph idx="1"/>
          </p:nvPr>
        </p:nvSpPr>
        <p:spPr>
          <a:xfrm>
            <a:off x="736980" y="3834061"/>
            <a:ext cx="8505242" cy="6024833"/>
          </a:xfrm>
        </p:spPr>
        <p:txBody>
          <a:bodyPr>
            <a:normAutofit fontScale="92500" lnSpcReduction="10000"/>
          </a:bodyPr>
          <a:lstStyle/>
          <a:p>
            <a:r>
              <a:rPr lang="en-US" dirty="0">
                <a:latin typeface="Arial" panose="020B0604020202020204" pitchFamily="34" charset="0"/>
                <a:cs typeface="Arial" panose="020B0604020202020204" pitchFamily="34" charset="0"/>
              </a:rPr>
              <a:t>Once the Wall tool is activated or a wall is selected, the Ribbon displays the tools available to create or edit walls.</a:t>
            </a:r>
          </a:p>
          <a:p>
            <a:r>
              <a:rPr lang="en-US" dirty="0">
                <a:latin typeface="Arial" panose="020B0604020202020204" pitchFamily="34" charset="0"/>
                <a:cs typeface="Arial" panose="020B0604020202020204" pitchFamily="34" charset="0"/>
              </a:rPr>
              <a:t>Walls can be created manually using the Line option </a:t>
            </a:r>
            <a:r>
              <a:rPr lang="en-US" dirty="0">
                <a:solidFill>
                  <a:srgbClr val="5F60FF"/>
                </a:solidFill>
                <a:latin typeface="Wingdings 2" panose="05020102010507070707" pitchFamily="18" charset="2"/>
                <a:cs typeface="Arial" panose="020B0604020202020204" pitchFamily="34" charset="0"/>
              </a:rPr>
              <a:t>u</a:t>
            </a:r>
            <a:r>
              <a:rPr lang="en-US" dirty="0">
                <a:latin typeface="Arial" panose="020B0604020202020204" pitchFamily="34" charset="0"/>
                <a:cs typeface="Arial" panose="020B0604020202020204" pitchFamily="34" charset="0"/>
              </a:rPr>
              <a:t> or automatically using the Pick Lines option </a:t>
            </a:r>
            <a:r>
              <a:rPr lang="en-US" dirty="0">
                <a:solidFill>
                  <a:srgbClr val="5F60FF"/>
                </a:solidFill>
                <a:latin typeface="Wingdings 2" panose="05020102010507070707" pitchFamily="18" charset="2"/>
                <a:cs typeface="Arial" panose="020B0604020202020204" pitchFamily="34" charset="0"/>
              </a:rPr>
              <a:t>v</a:t>
            </a:r>
            <a:r>
              <a:rPr lang="en-US" dirty="0">
                <a:latin typeface="Arial" panose="020B0604020202020204" pitchFamily="34" charset="0"/>
                <a:cs typeface="Arial" panose="020B0604020202020204" pitchFamily="34" charset="0"/>
              </a:rPr>
              <a:t>.</a:t>
            </a:r>
          </a:p>
          <a:p>
            <a:r>
              <a:rPr lang="en-US" dirty="0">
                <a:latin typeface="Arial" panose="020B0604020202020204" pitchFamily="34" charset="0"/>
                <a:cs typeface="Arial" panose="020B0604020202020204" pitchFamily="34" charset="0"/>
              </a:rPr>
              <a:t>Using the Line option, click to select the start </a:t>
            </a:r>
            <a:r>
              <a:rPr lang="en-US" dirty="0">
                <a:solidFill>
                  <a:srgbClr val="5F60FF"/>
                </a:solidFill>
                <a:latin typeface="Wingdings 2" panose="05020102010507070707" pitchFamily="18" charset="2"/>
                <a:cs typeface="Arial" panose="020B0604020202020204" pitchFamily="34" charset="0"/>
              </a:rPr>
              <a:t>w</a:t>
            </a:r>
            <a:r>
              <a:rPr lang="en-US" dirty="0">
                <a:latin typeface="Arial" panose="020B0604020202020204" pitchFamily="34" charset="0"/>
                <a:cs typeface="Arial" panose="020B0604020202020204" pitchFamily="34" charset="0"/>
              </a:rPr>
              <a:t>, then the end </a:t>
            </a:r>
            <a:r>
              <a:rPr lang="en-US" dirty="0">
                <a:solidFill>
                  <a:srgbClr val="5F60FF"/>
                </a:solidFill>
                <a:latin typeface="Wingdings 2" panose="05020102010507070707" pitchFamily="18" charset="2"/>
                <a:cs typeface="Arial" panose="020B0604020202020204" pitchFamily="34" charset="0"/>
              </a:rPr>
              <a:t>x</a:t>
            </a:r>
            <a:r>
              <a:rPr lang="en-US" dirty="0">
                <a:solidFill>
                  <a:srgbClr val="5F60FF"/>
                </a:solidFill>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of the wall.</a:t>
            </a:r>
          </a:p>
          <a:p>
            <a:r>
              <a:rPr lang="en-US" dirty="0">
                <a:latin typeface="Arial" panose="020B0604020202020204" pitchFamily="34" charset="0"/>
                <a:cs typeface="Arial" panose="020B0604020202020204" pitchFamily="34" charset="0"/>
              </a:rPr>
              <a:t>Using the Pick Lines option, click to select the existing 2D line </a:t>
            </a:r>
            <a:r>
              <a:rPr lang="en-US" dirty="0">
                <a:solidFill>
                  <a:srgbClr val="5F60FF"/>
                </a:solidFill>
                <a:latin typeface="Wingdings 2" panose="05020102010507070707" pitchFamily="18" charset="2"/>
                <a:cs typeface="Arial" panose="020B0604020202020204" pitchFamily="34" charset="0"/>
              </a:rPr>
              <a:t>y</a:t>
            </a:r>
            <a:r>
              <a:rPr lang="en-US" dirty="0">
                <a:solidFill>
                  <a:srgbClr val="5F60FF"/>
                </a:solidFill>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to convert it to a 3D wall.</a:t>
            </a:r>
          </a:p>
          <a:p>
            <a:endParaRPr lang="en-US" dirty="0">
              <a:latin typeface="Arial" panose="020B0604020202020204" pitchFamily="34" charset="0"/>
              <a:cs typeface="Arial" panose="020B0604020202020204" pitchFamily="34" charset="0"/>
            </a:endParaRPr>
          </a:p>
        </p:txBody>
      </p:sp>
      <p:pic>
        <p:nvPicPr>
          <p:cNvPr id="21" name="Picture 20">
            <a:extLst>
              <a:ext uri="{FF2B5EF4-FFF2-40B4-BE49-F238E27FC236}">
                <a16:creationId xmlns:a16="http://schemas.microsoft.com/office/drawing/2014/main" id="{8667A8E1-C305-9B31-01E6-D3CA7CBFA157}"/>
              </a:ext>
            </a:extLst>
          </p:cNvPr>
          <p:cNvPicPr>
            <a:picLocks noChangeAspect="1"/>
          </p:cNvPicPr>
          <p:nvPr/>
        </p:nvPicPr>
        <p:blipFill>
          <a:blip r:embed="rId6"/>
          <a:srcRect t="53649"/>
          <a:stretch/>
        </p:blipFill>
        <p:spPr>
          <a:xfrm>
            <a:off x="9979212" y="7644638"/>
            <a:ext cx="6071577" cy="2255567"/>
          </a:xfrm>
          <a:prstGeom prst="rect">
            <a:avLst/>
          </a:prstGeom>
        </p:spPr>
      </p:pic>
      <p:sp>
        <p:nvSpPr>
          <p:cNvPr id="25" name="TextBox 24">
            <a:extLst>
              <a:ext uri="{FF2B5EF4-FFF2-40B4-BE49-F238E27FC236}">
                <a16:creationId xmlns:a16="http://schemas.microsoft.com/office/drawing/2014/main" id="{D94F230B-63A3-5ACF-5D91-E7494223A614}"/>
              </a:ext>
            </a:extLst>
          </p:cNvPr>
          <p:cNvSpPr txBox="1"/>
          <p:nvPr/>
        </p:nvSpPr>
        <p:spPr>
          <a:xfrm>
            <a:off x="12464417" y="3407324"/>
            <a:ext cx="631767"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v</a:t>
            </a:r>
            <a:endParaRPr lang="en-GB" dirty="0">
              <a:solidFill>
                <a:srgbClr val="5F60FF"/>
              </a:solidFill>
            </a:endParaRPr>
          </a:p>
        </p:txBody>
      </p:sp>
      <p:cxnSp>
        <p:nvCxnSpPr>
          <p:cNvPr id="31" name="Straight Connector 30">
            <a:extLst>
              <a:ext uri="{FF2B5EF4-FFF2-40B4-BE49-F238E27FC236}">
                <a16:creationId xmlns:a16="http://schemas.microsoft.com/office/drawing/2014/main" id="{30D90B76-A821-0562-EDEF-2AD77FC5F3D2}"/>
              </a:ext>
            </a:extLst>
          </p:cNvPr>
          <p:cNvCxnSpPr>
            <a:cxnSpLocks/>
          </p:cNvCxnSpPr>
          <p:nvPr/>
        </p:nvCxnSpPr>
        <p:spPr>
          <a:xfrm>
            <a:off x="12435839" y="1380647"/>
            <a:ext cx="0" cy="708780"/>
          </a:xfrm>
          <a:prstGeom prst="line">
            <a:avLst/>
          </a:prstGeom>
          <a:ln w="38100">
            <a:solidFill>
              <a:srgbClr val="5F60FF"/>
            </a:solidFill>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5A63C826-291D-5AD3-CBF8-744D3758978C}"/>
              </a:ext>
            </a:extLst>
          </p:cNvPr>
          <p:cNvSpPr/>
          <p:nvPr/>
        </p:nvSpPr>
        <p:spPr>
          <a:xfrm>
            <a:off x="12369022" y="2022610"/>
            <a:ext cx="133634" cy="133634"/>
          </a:xfrm>
          <a:prstGeom prst="ellipse">
            <a:avLst/>
          </a:prstGeom>
          <a:solidFill>
            <a:srgbClr val="5F6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cxnSp>
        <p:nvCxnSpPr>
          <p:cNvPr id="34" name="Straight Connector 33">
            <a:extLst>
              <a:ext uri="{FF2B5EF4-FFF2-40B4-BE49-F238E27FC236}">
                <a16:creationId xmlns:a16="http://schemas.microsoft.com/office/drawing/2014/main" id="{20165AA8-070B-12BF-1D5B-44F0500313D6}"/>
              </a:ext>
            </a:extLst>
          </p:cNvPr>
          <p:cNvCxnSpPr>
            <a:cxnSpLocks/>
          </p:cNvCxnSpPr>
          <p:nvPr/>
        </p:nvCxnSpPr>
        <p:spPr>
          <a:xfrm flipV="1">
            <a:off x="12752353" y="2908584"/>
            <a:ext cx="0" cy="659110"/>
          </a:xfrm>
          <a:prstGeom prst="line">
            <a:avLst/>
          </a:prstGeom>
          <a:ln w="38100">
            <a:solidFill>
              <a:srgbClr val="5F60FF"/>
            </a:solidFill>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50CC2DA6-9216-40B3-1688-8E26D22C1BE8}"/>
              </a:ext>
            </a:extLst>
          </p:cNvPr>
          <p:cNvSpPr/>
          <p:nvPr/>
        </p:nvSpPr>
        <p:spPr>
          <a:xfrm>
            <a:off x="12685536" y="2875101"/>
            <a:ext cx="133634" cy="133634"/>
          </a:xfrm>
          <a:prstGeom prst="ellipse">
            <a:avLst/>
          </a:prstGeom>
          <a:solidFill>
            <a:srgbClr val="5F6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
        <p:nvSpPr>
          <p:cNvPr id="23" name="TextBox 22">
            <a:extLst>
              <a:ext uri="{FF2B5EF4-FFF2-40B4-BE49-F238E27FC236}">
                <a16:creationId xmlns:a16="http://schemas.microsoft.com/office/drawing/2014/main" id="{76730641-9D7E-C0CD-0FE2-3D7B93C27295}"/>
              </a:ext>
            </a:extLst>
          </p:cNvPr>
          <p:cNvSpPr txBox="1"/>
          <p:nvPr/>
        </p:nvSpPr>
        <p:spPr>
          <a:xfrm>
            <a:off x="12136008" y="927604"/>
            <a:ext cx="698269"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u</a:t>
            </a:r>
            <a:endParaRPr lang="en-GB" dirty="0">
              <a:solidFill>
                <a:srgbClr val="5F60FF"/>
              </a:solidFill>
            </a:endParaRPr>
          </a:p>
        </p:txBody>
      </p:sp>
      <p:sp>
        <p:nvSpPr>
          <p:cNvPr id="36" name="Rectangle 35">
            <a:extLst>
              <a:ext uri="{FF2B5EF4-FFF2-40B4-BE49-F238E27FC236}">
                <a16:creationId xmlns:a16="http://schemas.microsoft.com/office/drawing/2014/main" id="{30246DB7-1B57-640F-C30C-8885DD0735A8}"/>
              </a:ext>
            </a:extLst>
          </p:cNvPr>
          <p:cNvSpPr/>
          <p:nvPr/>
        </p:nvSpPr>
        <p:spPr>
          <a:xfrm>
            <a:off x="14641560" y="1612223"/>
            <a:ext cx="1773756" cy="449584"/>
          </a:xfrm>
          <a:prstGeom prst="rect">
            <a:avLst/>
          </a:prstGeom>
          <a:noFill/>
          <a:ln w="28575">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
        <p:nvSpPr>
          <p:cNvPr id="37" name="TextBox 36">
            <a:extLst>
              <a:ext uri="{FF2B5EF4-FFF2-40B4-BE49-F238E27FC236}">
                <a16:creationId xmlns:a16="http://schemas.microsoft.com/office/drawing/2014/main" id="{4F3F0827-C12D-1D56-3E1E-2BE37A4D1BB7}"/>
              </a:ext>
            </a:extLst>
          </p:cNvPr>
          <p:cNvSpPr txBox="1"/>
          <p:nvPr/>
        </p:nvSpPr>
        <p:spPr>
          <a:xfrm>
            <a:off x="10338805" y="5722529"/>
            <a:ext cx="631767"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w</a:t>
            </a:r>
            <a:endParaRPr lang="en-GB" dirty="0">
              <a:solidFill>
                <a:srgbClr val="5F60FF"/>
              </a:solidFill>
            </a:endParaRPr>
          </a:p>
        </p:txBody>
      </p:sp>
      <p:cxnSp>
        <p:nvCxnSpPr>
          <p:cNvPr id="40" name="Straight Connector 39">
            <a:extLst>
              <a:ext uri="{FF2B5EF4-FFF2-40B4-BE49-F238E27FC236}">
                <a16:creationId xmlns:a16="http://schemas.microsoft.com/office/drawing/2014/main" id="{A07DB1A6-4231-4F5C-CA20-BA548D7E0377}"/>
              </a:ext>
            </a:extLst>
          </p:cNvPr>
          <p:cNvCxnSpPr>
            <a:cxnSpLocks/>
          </p:cNvCxnSpPr>
          <p:nvPr/>
        </p:nvCxnSpPr>
        <p:spPr>
          <a:xfrm flipV="1">
            <a:off x="10626741" y="5223789"/>
            <a:ext cx="0" cy="659110"/>
          </a:xfrm>
          <a:prstGeom prst="line">
            <a:avLst/>
          </a:prstGeom>
          <a:ln w="38100">
            <a:solidFill>
              <a:srgbClr val="5F60FF"/>
            </a:solidFill>
          </a:ln>
        </p:spPr>
        <p:style>
          <a:lnRef idx="1">
            <a:schemeClr val="accent1"/>
          </a:lnRef>
          <a:fillRef idx="0">
            <a:schemeClr val="accent1"/>
          </a:fillRef>
          <a:effectRef idx="0">
            <a:schemeClr val="accent1"/>
          </a:effectRef>
          <a:fontRef idx="minor">
            <a:schemeClr val="tx1"/>
          </a:fontRef>
        </p:style>
      </p:cxnSp>
      <p:sp>
        <p:nvSpPr>
          <p:cNvPr id="41" name="Oval 40">
            <a:extLst>
              <a:ext uri="{FF2B5EF4-FFF2-40B4-BE49-F238E27FC236}">
                <a16:creationId xmlns:a16="http://schemas.microsoft.com/office/drawing/2014/main" id="{063C6C4F-90DA-F991-107E-64DB6DCF49FB}"/>
              </a:ext>
            </a:extLst>
          </p:cNvPr>
          <p:cNvSpPr/>
          <p:nvPr/>
        </p:nvSpPr>
        <p:spPr>
          <a:xfrm>
            <a:off x="10559924" y="5190306"/>
            <a:ext cx="133634" cy="133634"/>
          </a:xfrm>
          <a:prstGeom prst="ellipse">
            <a:avLst/>
          </a:prstGeom>
          <a:solidFill>
            <a:srgbClr val="5F6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
        <p:nvSpPr>
          <p:cNvPr id="42" name="TextBox 41">
            <a:extLst>
              <a:ext uri="{FF2B5EF4-FFF2-40B4-BE49-F238E27FC236}">
                <a16:creationId xmlns:a16="http://schemas.microsoft.com/office/drawing/2014/main" id="{7E203D86-38D6-3E15-4521-E4266D58C570}"/>
              </a:ext>
            </a:extLst>
          </p:cNvPr>
          <p:cNvSpPr txBox="1"/>
          <p:nvPr/>
        </p:nvSpPr>
        <p:spPr>
          <a:xfrm>
            <a:off x="15704190" y="5741579"/>
            <a:ext cx="631767"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x</a:t>
            </a:r>
            <a:endParaRPr lang="en-GB" dirty="0">
              <a:solidFill>
                <a:srgbClr val="5F60FF"/>
              </a:solidFill>
            </a:endParaRPr>
          </a:p>
        </p:txBody>
      </p:sp>
      <p:cxnSp>
        <p:nvCxnSpPr>
          <p:cNvPr id="43" name="Straight Connector 42">
            <a:extLst>
              <a:ext uri="{FF2B5EF4-FFF2-40B4-BE49-F238E27FC236}">
                <a16:creationId xmlns:a16="http://schemas.microsoft.com/office/drawing/2014/main" id="{1BAAA330-C8C9-B8FE-BB27-EEF18B34181E}"/>
              </a:ext>
            </a:extLst>
          </p:cNvPr>
          <p:cNvCxnSpPr>
            <a:cxnSpLocks/>
          </p:cNvCxnSpPr>
          <p:nvPr/>
        </p:nvCxnSpPr>
        <p:spPr>
          <a:xfrm flipV="1">
            <a:off x="15992126" y="5242839"/>
            <a:ext cx="0" cy="659110"/>
          </a:xfrm>
          <a:prstGeom prst="line">
            <a:avLst/>
          </a:prstGeom>
          <a:ln w="38100">
            <a:solidFill>
              <a:srgbClr val="5F60FF"/>
            </a:solidFill>
          </a:ln>
        </p:spPr>
        <p:style>
          <a:lnRef idx="1">
            <a:schemeClr val="accent1"/>
          </a:lnRef>
          <a:fillRef idx="0">
            <a:schemeClr val="accent1"/>
          </a:fillRef>
          <a:effectRef idx="0">
            <a:schemeClr val="accent1"/>
          </a:effectRef>
          <a:fontRef idx="minor">
            <a:schemeClr val="tx1"/>
          </a:fontRef>
        </p:style>
      </p:cxnSp>
      <p:sp>
        <p:nvSpPr>
          <p:cNvPr id="44" name="Oval 43">
            <a:extLst>
              <a:ext uri="{FF2B5EF4-FFF2-40B4-BE49-F238E27FC236}">
                <a16:creationId xmlns:a16="http://schemas.microsoft.com/office/drawing/2014/main" id="{120E106E-B44D-5265-7965-1D83AC936175}"/>
              </a:ext>
            </a:extLst>
          </p:cNvPr>
          <p:cNvSpPr/>
          <p:nvPr/>
        </p:nvSpPr>
        <p:spPr>
          <a:xfrm>
            <a:off x="15925309" y="5209356"/>
            <a:ext cx="133634" cy="133634"/>
          </a:xfrm>
          <a:prstGeom prst="ellipse">
            <a:avLst/>
          </a:prstGeom>
          <a:solidFill>
            <a:srgbClr val="5F6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cxnSp>
        <p:nvCxnSpPr>
          <p:cNvPr id="45" name="Straight Connector 44">
            <a:extLst>
              <a:ext uri="{FF2B5EF4-FFF2-40B4-BE49-F238E27FC236}">
                <a16:creationId xmlns:a16="http://schemas.microsoft.com/office/drawing/2014/main" id="{BD3AC28C-CD9E-55FD-3969-EC8847E03BB3}"/>
              </a:ext>
            </a:extLst>
          </p:cNvPr>
          <p:cNvCxnSpPr>
            <a:cxnSpLocks/>
          </p:cNvCxnSpPr>
          <p:nvPr/>
        </p:nvCxnSpPr>
        <p:spPr>
          <a:xfrm>
            <a:off x="11970574" y="9146478"/>
            <a:ext cx="959397" cy="0"/>
          </a:xfrm>
          <a:prstGeom prst="line">
            <a:avLst/>
          </a:prstGeom>
          <a:ln w="38100">
            <a:solidFill>
              <a:srgbClr val="5F60FF"/>
            </a:solidFill>
          </a:ln>
        </p:spPr>
        <p:style>
          <a:lnRef idx="1">
            <a:schemeClr val="accent1"/>
          </a:lnRef>
          <a:fillRef idx="0">
            <a:schemeClr val="accent1"/>
          </a:fillRef>
          <a:effectRef idx="0">
            <a:schemeClr val="accent1"/>
          </a:effectRef>
          <a:fontRef idx="minor">
            <a:schemeClr val="tx1"/>
          </a:fontRef>
        </p:style>
      </p:cxnSp>
      <p:sp>
        <p:nvSpPr>
          <p:cNvPr id="46" name="Oval 45">
            <a:extLst>
              <a:ext uri="{FF2B5EF4-FFF2-40B4-BE49-F238E27FC236}">
                <a16:creationId xmlns:a16="http://schemas.microsoft.com/office/drawing/2014/main" id="{E5B79BE1-BFFD-A1FA-3F75-0A3EDAD1BFAD}"/>
              </a:ext>
            </a:extLst>
          </p:cNvPr>
          <p:cNvSpPr/>
          <p:nvPr/>
        </p:nvSpPr>
        <p:spPr>
          <a:xfrm>
            <a:off x="12939505" y="9086943"/>
            <a:ext cx="133634" cy="133634"/>
          </a:xfrm>
          <a:prstGeom prst="ellipse">
            <a:avLst/>
          </a:prstGeom>
          <a:solidFill>
            <a:srgbClr val="5F6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
        <p:nvSpPr>
          <p:cNvPr id="47" name="TextBox 46">
            <a:extLst>
              <a:ext uri="{FF2B5EF4-FFF2-40B4-BE49-F238E27FC236}">
                <a16:creationId xmlns:a16="http://schemas.microsoft.com/office/drawing/2014/main" id="{1017F6D7-A485-9749-79DB-50410F71C6A5}"/>
              </a:ext>
            </a:extLst>
          </p:cNvPr>
          <p:cNvSpPr txBox="1"/>
          <p:nvPr/>
        </p:nvSpPr>
        <p:spPr>
          <a:xfrm>
            <a:off x="11522153" y="8830595"/>
            <a:ext cx="698269"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y</a:t>
            </a:r>
            <a:endParaRPr lang="en-GB" dirty="0">
              <a:solidFill>
                <a:srgbClr val="5F60FF"/>
              </a:solidFill>
            </a:endParaRPr>
          </a:p>
        </p:txBody>
      </p:sp>
    </p:spTree>
    <p:extLst>
      <p:ext uri="{BB962C8B-B14F-4D97-AF65-F5344CB8AC3E}">
        <p14:creationId xmlns:p14="http://schemas.microsoft.com/office/powerpoint/2010/main" val="19310575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664424-2CE1-655D-5068-C81BB28F0FD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5BBBC69-69D2-E989-8811-101E1F326325}"/>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Adding a door</a:t>
            </a:r>
          </a:p>
        </p:txBody>
      </p:sp>
      <p:sp>
        <p:nvSpPr>
          <p:cNvPr id="19" name="Content Placeholder 3">
            <a:extLst>
              <a:ext uri="{FF2B5EF4-FFF2-40B4-BE49-F238E27FC236}">
                <a16:creationId xmlns:a16="http://schemas.microsoft.com/office/drawing/2014/main" id="{0A8D0904-017B-84C7-CE79-F0218A5FC55E}"/>
              </a:ext>
            </a:extLst>
          </p:cNvPr>
          <p:cNvSpPr>
            <a:spLocks noGrp="1"/>
          </p:cNvSpPr>
          <p:nvPr>
            <p:ph idx="1"/>
          </p:nvPr>
        </p:nvSpPr>
        <p:spPr>
          <a:xfrm>
            <a:off x="736980" y="3834061"/>
            <a:ext cx="9413112" cy="6024833"/>
          </a:xfrm>
        </p:spPr>
        <p:txBody>
          <a:bodyPr>
            <a:noAutofit/>
          </a:bodyPr>
          <a:lstStyle/>
          <a:p>
            <a:r>
              <a:rPr lang="en-US" sz="3000" dirty="0">
                <a:latin typeface="Arial" panose="020B0604020202020204" pitchFamily="34" charset="0"/>
                <a:cs typeface="Arial" panose="020B0604020202020204" pitchFamily="34" charset="0"/>
              </a:rPr>
              <a:t>Hovering the cursor over a wall indicates the position and orientation of a door if it is placed there.</a:t>
            </a:r>
          </a:p>
          <a:p>
            <a:r>
              <a:rPr lang="en-US" sz="3000" dirty="0">
                <a:latin typeface="Arial" panose="020B0604020202020204" pitchFamily="34" charset="0"/>
                <a:cs typeface="Arial" panose="020B0604020202020204" pitchFamily="34" charset="0"/>
              </a:rPr>
              <a:t>Moving your cursor to the outside </a:t>
            </a:r>
            <a:r>
              <a:rPr lang="en-US" sz="3000" dirty="0">
                <a:solidFill>
                  <a:srgbClr val="5F60FF"/>
                </a:solidFill>
                <a:latin typeface="Arial" panose="020B0604020202020204" pitchFamily="34" charset="0"/>
                <a:cs typeface="Arial" panose="020B0604020202020204" pitchFamily="34" charset="0"/>
              </a:rPr>
              <a:t>1</a:t>
            </a:r>
            <a:r>
              <a:rPr lang="en-US" sz="3000" dirty="0">
                <a:latin typeface="Arial" panose="020B0604020202020204" pitchFamily="34" charset="0"/>
                <a:cs typeface="Arial" panose="020B0604020202020204" pitchFamily="34" charset="0"/>
              </a:rPr>
              <a:t> / inside </a:t>
            </a:r>
            <a:r>
              <a:rPr lang="en-US" sz="3000" dirty="0">
                <a:solidFill>
                  <a:srgbClr val="5F60FF"/>
                </a:solidFill>
                <a:latin typeface="Arial" panose="020B0604020202020204" pitchFamily="34" charset="0"/>
                <a:cs typeface="Arial" panose="020B0604020202020204" pitchFamily="34" charset="0"/>
              </a:rPr>
              <a:t>2</a:t>
            </a:r>
            <a:r>
              <a:rPr lang="en-US" sz="3000" dirty="0">
                <a:latin typeface="Arial" panose="020B0604020202020204" pitchFamily="34" charset="0"/>
                <a:cs typeface="Arial" panose="020B0604020202020204" pitchFamily="34" charset="0"/>
              </a:rPr>
              <a:t> face of the wall changes the door “facing,” and pressing space changes the “hand” </a:t>
            </a:r>
            <a:r>
              <a:rPr lang="en-US" sz="3000" dirty="0">
                <a:solidFill>
                  <a:srgbClr val="5F60FF"/>
                </a:solidFill>
                <a:latin typeface="Arial" panose="020B0604020202020204" pitchFamily="34" charset="0"/>
                <a:cs typeface="Arial" panose="020B0604020202020204" pitchFamily="34" charset="0"/>
              </a:rPr>
              <a:t>3</a:t>
            </a:r>
            <a:r>
              <a:rPr lang="en-US" sz="3000" dirty="0">
                <a:latin typeface="Arial" panose="020B0604020202020204" pitchFamily="34" charset="0"/>
                <a:cs typeface="Arial" panose="020B0604020202020204" pitchFamily="34" charset="0"/>
              </a:rPr>
              <a:t>.</a:t>
            </a:r>
          </a:p>
          <a:p>
            <a:r>
              <a:rPr lang="en-US" sz="3000" dirty="0">
                <a:latin typeface="Arial" panose="020B0604020202020204" pitchFamily="34" charset="0"/>
                <a:cs typeface="Arial" panose="020B0604020202020204" pitchFamily="34" charset="0"/>
              </a:rPr>
              <a:t>A door facing refers to the direction a door opens (into the room or outwards). A door hand refers to which side the hinges are located on when a person is standing in front of the door.</a:t>
            </a:r>
          </a:p>
          <a:p>
            <a:r>
              <a:rPr lang="en-US" sz="3000" dirty="0">
                <a:latin typeface="Arial" panose="020B0604020202020204" pitchFamily="34" charset="0"/>
                <a:cs typeface="Arial" panose="020B0604020202020204" pitchFamily="34" charset="0"/>
              </a:rPr>
              <a:t>Click the left mouse button to place the door </a:t>
            </a:r>
            <a:r>
              <a:rPr lang="en-US" sz="3000" dirty="0">
                <a:solidFill>
                  <a:srgbClr val="5F60FF"/>
                </a:solidFill>
                <a:latin typeface="Arial" panose="020B0604020202020204" pitchFamily="34" charset="0"/>
                <a:cs typeface="Arial" panose="020B0604020202020204" pitchFamily="34" charset="0"/>
              </a:rPr>
              <a:t>4</a:t>
            </a:r>
            <a:r>
              <a:rPr lang="en-US" sz="3000" dirty="0">
                <a:latin typeface="Arial" panose="020B0604020202020204" pitchFamily="34" charset="0"/>
                <a:cs typeface="Arial" panose="020B0604020202020204" pitchFamily="34" charset="0"/>
              </a:rPr>
              <a:t>.</a:t>
            </a:r>
          </a:p>
          <a:p>
            <a:endParaRPr lang="en-US" sz="3000" dirty="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38FBA3C6-CA49-909F-00C6-40873E2A5189}"/>
              </a:ext>
            </a:extLst>
          </p:cNvPr>
          <p:cNvSpPr/>
          <p:nvPr/>
        </p:nvSpPr>
        <p:spPr>
          <a:xfrm>
            <a:off x="15431608" y="1521607"/>
            <a:ext cx="1773756" cy="449584"/>
          </a:xfrm>
          <a:prstGeom prst="rect">
            <a:avLst/>
          </a:prstGeom>
          <a:noFill/>
          <a:ln w="28575">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pic>
        <p:nvPicPr>
          <p:cNvPr id="7" name="Picture 6">
            <a:extLst>
              <a:ext uri="{FF2B5EF4-FFF2-40B4-BE49-F238E27FC236}">
                <a16:creationId xmlns:a16="http://schemas.microsoft.com/office/drawing/2014/main" id="{693DF386-B717-41C5-7034-596B5F64D861}"/>
              </a:ext>
            </a:extLst>
          </p:cNvPr>
          <p:cNvPicPr>
            <a:picLocks noChangeAspect="1"/>
          </p:cNvPicPr>
          <p:nvPr/>
        </p:nvPicPr>
        <p:blipFill>
          <a:blip r:embed="rId3"/>
          <a:stretch>
            <a:fillRect/>
          </a:stretch>
        </p:blipFill>
        <p:spPr>
          <a:xfrm>
            <a:off x="10240981" y="3602666"/>
            <a:ext cx="3877216" cy="3648584"/>
          </a:xfrm>
          <a:prstGeom prst="rect">
            <a:avLst/>
          </a:prstGeom>
        </p:spPr>
      </p:pic>
      <p:pic>
        <p:nvPicPr>
          <p:cNvPr id="10" name="Picture 9">
            <a:extLst>
              <a:ext uri="{FF2B5EF4-FFF2-40B4-BE49-F238E27FC236}">
                <a16:creationId xmlns:a16="http://schemas.microsoft.com/office/drawing/2014/main" id="{9B253BA7-2FA4-DBA2-1D36-73143402576D}"/>
              </a:ext>
            </a:extLst>
          </p:cNvPr>
          <p:cNvPicPr>
            <a:picLocks noChangeAspect="1"/>
          </p:cNvPicPr>
          <p:nvPr/>
        </p:nvPicPr>
        <p:blipFill>
          <a:blip r:embed="rId4"/>
          <a:stretch>
            <a:fillRect/>
          </a:stretch>
        </p:blipFill>
        <p:spPr>
          <a:xfrm>
            <a:off x="14309360" y="3726508"/>
            <a:ext cx="2896004" cy="3400900"/>
          </a:xfrm>
          <a:prstGeom prst="rect">
            <a:avLst/>
          </a:prstGeom>
        </p:spPr>
      </p:pic>
      <p:pic>
        <p:nvPicPr>
          <p:cNvPr id="12" name="Picture 11">
            <a:extLst>
              <a:ext uri="{FF2B5EF4-FFF2-40B4-BE49-F238E27FC236}">
                <a16:creationId xmlns:a16="http://schemas.microsoft.com/office/drawing/2014/main" id="{AA318D7D-E883-5DAA-82FA-606247349A7A}"/>
              </a:ext>
            </a:extLst>
          </p:cNvPr>
          <p:cNvPicPr>
            <a:picLocks noChangeAspect="1"/>
          </p:cNvPicPr>
          <p:nvPr/>
        </p:nvPicPr>
        <p:blipFill>
          <a:blip r:embed="rId5"/>
          <a:stretch>
            <a:fillRect/>
          </a:stretch>
        </p:blipFill>
        <p:spPr>
          <a:xfrm>
            <a:off x="10645850" y="6419889"/>
            <a:ext cx="3067478" cy="3439005"/>
          </a:xfrm>
          <a:prstGeom prst="rect">
            <a:avLst/>
          </a:prstGeom>
        </p:spPr>
      </p:pic>
      <p:pic>
        <p:nvPicPr>
          <p:cNvPr id="14" name="Picture 13">
            <a:extLst>
              <a:ext uri="{FF2B5EF4-FFF2-40B4-BE49-F238E27FC236}">
                <a16:creationId xmlns:a16="http://schemas.microsoft.com/office/drawing/2014/main" id="{0217D5D9-B03D-0AB3-E075-8B370FD33580}"/>
              </a:ext>
            </a:extLst>
          </p:cNvPr>
          <p:cNvPicPr>
            <a:picLocks noChangeAspect="1"/>
          </p:cNvPicPr>
          <p:nvPr/>
        </p:nvPicPr>
        <p:blipFill>
          <a:blip r:embed="rId6"/>
          <a:stretch>
            <a:fillRect/>
          </a:stretch>
        </p:blipFill>
        <p:spPr>
          <a:xfrm>
            <a:off x="14512121" y="7387998"/>
            <a:ext cx="3038899" cy="2676899"/>
          </a:xfrm>
          <a:prstGeom prst="rect">
            <a:avLst/>
          </a:prstGeom>
        </p:spPr>
      </p:pic>
      <p:pic>
        <p:nvPicPr>
          <p:cNvPr id="3" name="Picture 2">
            <a:extLst>
              <a:ext uri="{FF2B5EF4-FFF2-40B4-BE49-F238E27FC236}">
                <a16:creationId xmlns:a16="http://schemas.microsoft.com/office/drawing/2014/main" id="{78CA42E7-103B-17BE-0A16-1B6F2DDDB62D}"/>
              </a:ext>
            </a:extLst>
          </p:cNvPr>
          <p:cNvPicPr>
            <a:picLocks noChangeAspect="1"/>
          </p:cNvPicPr>
          <p:nvPr/>
        </p:nvPicPr>
        <p:blipFill>
          <a:blip r:embed="rId7"/>
          <a:stretch>
            <a:fillRect/>
          </a:stretch>
        </p:blipFill>
        <p:spPr>
          <a:xfrm>
            <a:off x="1082635" y="1560552"/>
            <a:ext cx="16122729" cy="2054030"/>
          </a:xfrm>
          <a:prstGeom prst="rect">
            <a:avLst/>
          </a:prstGeom>
        </p:spPr>
      </p:pic>
      <p:cxnSp>
        <p:nvCxnSpPr>
          <p:cNvPr id="15" name="Straight Connector 14">
            <a:extLst>
              <a:ext uri="{FF2B5EF4-FFF2-40B4-BE49-F238E27FC236}">
                <a16:creationId xmlns:a16="http://schemas.microsoft.com/office/drawing/2014/main" id="{678C9366-DD90-DA0E-B085-F06C7DA565DA}"/>
              </a:ext>
            </a:extLst>
          </p:cNvPr>
          <p:cNvCxnSpPr>
            <a:cxnSpLocks/>
          </p:cNvCxnSpPr>
          <p:nvPr/>
        </p:nvCxnSpPr>
        <p:spPr>
          <a:xfrm>
            <a:off x="16109009" y="4834704"/>
            <a:ext cx="0" cy="708780"/>
          </a:xfrm>
          <a:prstGeom prst="line">
            <a:avLst/>
          </a:prstGeom>
          <a:ln w="38100">
            <a:solidFill>
              <a:srgbClr val="5F60FF"/>
            </a:solidFill>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8117B9E3-A350-199F-95E8-C42AD48088D3}"/>
              </a:ext>
            </a:extLst>
          </p:cNvPr>
          <p:cNvSpPr/>
          <p:nvPr/>
        </p:nvSpPr>
        <p:spPr>
          <a:xfrm>
            <a:off x="16042192" y="5476667"/>
            <a:ext cx="133634" cy="133634"/>
          </a:xfrm>
          <a:prstGeom prst="ellipse">
            <a:avLst/>
          </a:prstGeom>
          <a:solidFill>
            <a:srgbClr val="5F6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
        <p:nvSpPr>
          <p:cNvPr id="20" name="TextBox 19">
            <a:extLst>
              <a:ext uri="{FF2B5EF4-FFF2-40B4-BE49-F238E27FC236}">
                <a16:creationId xmlns:a16="http://schemas.microsoft.com/office/drawing/2014/main" id="{914BDEA7-27A0-ADB0-B9E8-1A0E7A7763A2}"/>
              </a:ext>
            </a:extLst>
          </p:cNvPr>
          <p:cNvSpPr txBox="1"/>
          <p:nvPr/>
        </p:nvSpPr>
        <p:spPr>
          <a:xfrm>
            <a:off x="15809178" y="4381661"/>
            <a:ext cx="698269"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v</a:t>
            </a:r>
            <a:endParaRPr lang="en-GB" dirty="0">
              <a:solidFill>
                <a:srgbClr val="5F60FF"/>
              </a:solidFill>
            </a:endParaRPr>
          </a:p>
        </p:txBody>
      </p:sp>
      <p:cxnSp>
        <p:nvCxnSpPr>
          <p:cNvPr id="22" name="Straight Connector 21">
            <a:extLst>
              <a:ext uri="{FF2B5EF4-FFF2-40B4-BE49-F238E27FC236}">
                <a16:creationId xmlns:a16="http://schemas.microsoft.com/office/drawing/2014/main" id="{5FB90398-BA53-6B1E-C228-357ACB3809D8}"/>
              </a:ext>
            </a:extLst>
          </p:cNvPr>
          <p:cNvCxnSpPr>
            <a:cxnSpLocks/>
          </p:cNvCxnSpPr>
          <p:nvPr/>
        </p:nvCxnSpPr>
        <p:spPr>
          <a:xfrm flipV="1">
            <a:off x="12248245" y="5380761"/>
            <a:ext cx="0" cy="910805"/>
          </a:xfrm>
          <a:prstGeom prst="line">
            <a:avLst/>
          </a:prstGeom>
          <a:ln w="38100">
            <a:solidFill>
              <a:srgbClr val="5F60FF"/>
            </a:solidFill>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720E8A29-5C02-730F-0ACE-A37E908EF8BB}"/>
              </a:ext>
            </a:extLst>
          </p:cNvPr>
          <p:cNvSpPr/>
          <p:nvPr/>
        </p:nvSpPr>
        <p:spPr>
          <a:xfrm>
            <a:off x="12181428" y="5317633"/>
            <a:ext cx="133634" cy="133634"/>
          </a:xfrm>
          <a:prstGeom prst="ellipse">
            <a:avLst/>
          </a:prstGeom>
          <a:solidFill>
            <a:srgbClr val="5F60FF"/>
          </a:solidFill>
          <a:ln>
            <a:solidFill>
              <a:srgbClr val="5F6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
        <p:nvSpPr>
          <p:cNvPr id="26" name="TextBox 25">
            <a:extLst>
              <a:ext uri="{FF2B5EF4-FFF2-40B4-BE49-F238E27FC236}">
                <a16:creationId xmlns:a16="http://schemas.microsoft.com/office/drawing/2014/main" id="{8AAC888A-0ECF-D895-DAE6-1B30733CFAD8}"/>
              </a:ext>
            </a:extLst>
          </p:cNvPr>
          <p:cNvSpPr txBox="1"/>
          <p:nvPr/>
        </p:nvSpPr>
        <p:spPr>
          <a:xfrm>
            <a:off x="11953227" y="6115107"/>
            <a:ext cx="698269"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u</a:t>
            </a:r>
            <a:endParaRPr lang="en-GB" dirty="0">
              <a:solidFill>
                <a:srgbClr val="5F60FF"/>
              </a:solidFill>
            </a:endParaRPr>
          </a:p>
        </p:txBody>
      </p:sp>
      <p:cxnSp>
        <p:nvCxnSpPr>
          <p:cNvPr id="28" name="Straight Connector 27">
            <a:extLst>
              <a:ext uri="{FF2B5EF4-FFF2-40B4-BE49-F238E27FC236}">
                <a16:creationId xmlns:a16="http://schemas.microsoft.com/office/drawing/2014/main" id="{1086271D-A544-1C9D-C6AE-829696259B13}"/>
              </a:ext>
            </a:extLst>
          </p:cNvPr>
          <p:cNvCxnSpPr>
            <a:cxnSpLocks/>
          </p:cNvCxnSpPr>
          <p:nvPr/>
        </p:nvCxnSpPr>
        <p:spPr>
          <a:xfrm flipV="1">
            <a:off x="12476446" y="7992102"/>
            <a:ext cx="0" cy="910805"/>
          </a:xfrm>
          <a:prstGeom prst="line">
            <a:avLst/>
          </a:prstGeom>
          <a:ln w="38100">
            <a:solidFill>
              <a:srgbClr val="5F60FF"/>
            </a:solidFill>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E16FBC5D-622B-2274-32D7-C61CFD811707}"/>
              </a:ext>
            </a:extLst>
          </p:cNvPr>
          <p:cNvSpPr/>
          <p:nvPr/>
        </p:nvSpPr>
        <p:spPr>
          <a:xfrm>
            <a:off x="12409629" y="7928974"/>
            <a:ext cx="133634" cy="133634"/>
          </a:xfrm>
          <a:prstGeom prst="ellipse">
            <a:avLst/>
          </a:prstGeom>
          <a:solidFill>
            <a:srgbClr val="5F6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
        <p:nvSpPr>
          <p:cNvPr id="30" name="TextBox 29">
            <a:extLst>
              <a:ext uri="{FF2B5EF4-FFF2-40B4-BE49-F238E27FC236}">
                <a16:creationId xmlns:a16="http://schemas.microsoft.com/office/drawing/2014/main" id="{D38DD202-575B-3AB0-D275-3EB6B2A97317}"/>
              </a:ext>
            </a:extLst>
          </p:cNvPr>
          <p:cNvSpPr txBox="1"/>
          <p:nvPr/>
        </p:nvSpPr>
        <p:spPr>
          <a:xfrm>
            <a:off x="12189048" y="8726448"/>
            <a:ext cx="698269"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w</a:t>
            </a:r>
            <a:endParaRPr lang="en-GB" dirty="0">
              <a:solidFill>
                <a:srgbClr val="5F60FF"/>
              </a:solidFill>
            </a:endParaRPr>
          </a:p>
        </p:txBody>
      </p:sp>
      <p:sp>
        <p:nvSpPr>
          <p:cNvPr id="36" name="TextBox 35">
            <a:extLst>
              <a:ext uri="{FF2B5EF4-FFF2-40B4-BE49-F238E27FC236}">
                <a16:creationId xmlns:a16="http://schemas.microsoft.com/office/drawing/2014/main" id="{94FE7BDC-473B-A3CF-877B-28D18F8AF7B3}"/>
              </a:ext>
            </a:extLst>
          </p:cNvPr>
          <p:cNvSpPr txBox="1"/>
          <p:nvPr/>
        </p:nvSpPr>
        <p:spPr>
          <a:xfrm>
            <a:off x="16014945" y="9316792"/>
            <a:ext cx="665018" cy="646331"/>
          </a:xfrm>
          <a:prstGeom prst="rect">
            <a:avLst/>
          </a:prstGeom>
          <a:noFill/>
        </p:spPr>
        <p:txBody>
          <a:bodyPr wrap="square">
            <a:spAutoFit/>
          </a:bodyPr>
          <a:lstStyle/>
          <a:p>
            <a:r>
              <a:rPr lang="en-US" dirty="0">
                <a:solidFill>
                  <a:srgbClr val="5F60FF"/>
                </a:solidFill>
                <a:latin typeface="Wingdings 2" panose="05020102010507070707" pitchFamily="18" charset="2"/>
                <a:cs typeface="Arial" panose="020B0604020202020204" pitchFamily="34" charset="0"/>
              </a:rPr>
              <a:t>x</a:t>
            </a:r>
            <a:endParaRPr lang="en-GB" dirty="0">
              <a:solidFill>
                <a:srgbClr val="5F60FF"/>
              </a:solidFill>
            </a:endParaRPr>
          </a:p>
        </p:txBody>
      </p:sp>
    </p:spTree>
    <p:extLst>
      <p:ext uri="{BB962C8B-B14F-4D97-AF65-F5344CB8AC3E}">
        <p14:creationId xmlns:p14="http://schemas.microsoft.com/office/powerpoint/2010/main" val="32470283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13F80-87E0-57EE-7E8F-D17B34CC372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385C70C-8B24-F2AB-8AA8-D9A978D335A1}"/>
              </a:ext>
            </a:extLst>
          </p:cNvPr>
          <p:cNvSpPr>
            <a:spLocks noGrp="1"/>
          </p:cNvSpPr>
          <p:nvPr>
            <p:ph type="title"/>
          </p:nvPr>
        </p:nvSpPr>
        <p:spPr>
          <a:xfrm>
            <a:off x="6172200" y="3493008"/>
            <a:ext cx="11376200" cy="2217600"/>
          </a:xfrm>
        </p:spPr>
        <p:txBody>
          <a:bodyPr>
            <a:noAutofit/>
          </a:bodyPr>
          <a:lstStyle/>
          <a:p>
            <a:r>
              <a:rPr lang="en-US" dirty="0">
                <a:latin typeface="Arial" panose="020B0604020202020204" pitchFamily="34" charset="0"/>
                <a:cs typeface="Arial" panose="020B0604020202020204" pitchFamily="34" charset="0"/>
              </a:rPr>
              <a:t>BIM for AECO</a:t>
            </a:r>
          </a:p>
        </p:txBody>
      </p:sp>
      <p:sp>
        <p:nvSpPr>
          <p:cNvPr id="4" name="Text Placeholder 3">
            <a:extLst>
              <a:ext uri="{FF2B5EF4-FFF2-40B4-BE49-F238E27FC236}">
                <a16:creationId xmlns:a16="http://schemas.microsoft.com/office/drawing/2014/main" id="{380304E5-97EB-679A-D97B-37B3E195CF78}"/>
              </a:ext>
            </a:extLst>
          </p:cNvPr>
          <p:cNvSpPr>
            <a:spLocks noGrp="1"/>
          </p:cNvSpPr>
          <p:nvPr>
            <p:ph type="body" idx="1"/>
          </p:nvPr>
        </p:nvSpPr>
        <p:spPr>
          <a:xfrm>
            <a:off x="6172200" y="5958303"/>
            <a:ext cx="11379200" cy="498598"/>
          </a:xfrm>
        </p:spPr>
        <p:txBody>
          <a:bodyPr/>
          <a:lstStyle/>
          <a:p>
            <a:r>
              <a:rPr lang="en-US" dirty="0">
                <a:latin typeface="Arial" panose="020B0604020202020204" pitchFamily="34" charset="0"/>
                <a:cs typeface="Arial" panose="020B0604020202020204" pitchFamily="34" charset="0"/>
              </a:rPr>
              <a:t>Collaborating with other disciplines</a:t>
            </a:r>
          </a:p>
        </p:txBody>
      </p:sp>
    </p:spTree>
    <p:extLst>
      <p:ext uri="{BB962C8B-B14F-4D97-AF65-F5344CB8AC3E}">
        <p14:creationId xmlns:p14="http://schemas.microsoft.com/office/powerpoint/2010/main" val="8946580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15926-79DA-55B7-E564-5EFEBF11EE6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F4BD339-DE17-9DE3-6DD5-EA2137897994}"/>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The Common Data Environment (CDE)</a:t>
            </a:r>
          </a:p>
        </p:txBody>
      </p:sp>
      <p:sp>
        <p:nvSpPr>
          <p:cNvPr id="2" name="Content Placeholder 2">
            <a:extLst>
              <a:ext uri="{FF2B5EF4-FFF2-40B4-BE49-F238E27FC236}">
                <a16:creationId xmlns:a16="http://schemas.microsoft.com/office/drawing/2014/main" id="{41C0B90D-FBD4-F4DE-BF62-FC0D00F33F7A}"/>
              </a:ext>
            </a:extLst>
          </p:cNvPr>
          <p:cNvSpPr txBox="1">
            <a:spLocks/>
          </p:cNvSpPr>
          <p:nvPr/>
        </p:nvSpPr>
        <p:spPr>
          <a:xfrm>
            <a:off x="641901" y="2279338"/>
            <a:ext cx="6720962" cy="7413302"/>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3000" kern="100" dirty="0">
                <a:effectLst/>
                <a:latin typeface="Arial" panose="020B0604020202020204" pitchFamily="34" charset="0"/>
                <a:ea typeface="Aptos" panose="020B0004020202020204" pitchFamily="34" charset="0"/>
                <a:cs typeface="Arial" panose="020B0604020202020204" pitchFamily="34" charset="0"/>
              </a:rPr>
              <a:t>Communicating with other teams and disciplines on a traditional construction project can be messy and confusing.  </a:t>
            </a:r>
          </a:p>
          <a:p>
            <a:pPr lvl="1"/>
            <a:r>
              <a:rPr lang="en-US" sz="3000" kern="100" dirty="0">
                <a:latin typeface="Arial" panose="020B0604020202020204" pitchFamily="34" charset="0"/>
                <a:cs typeface="Arial" panose="020B0604020202020204" pitchFamily="34" charset="0"/>
              </a:rPr>
              <a:t>Where are files saved?</a:t>
            </a:r>
          </a:p>
          <a:p>
            <a:pPr lvl="1"/>
            <a:r>
              <a:rPr lang="en-US" sz="3000" kern="100" dirty="0">
                <a:latin typeface="Arial" panose="020B0604020202020204" pitchFamily="34" charset="0"/>
                <a:cs typeface="Arial" panose="020B0604020202020204" pitchFamily="34" charset="0"/>
              </a:rPr>
              <a:t>Should they be emailed?</a:t>
            </a:r>
          </a:p>
          <a:p>
            <a:pPr lvl="1"/>
            <a:r>
              <a:rPr lang="en-US" sz="3000" kern="100" dirty="0">
                <a:latin typeface="Arial" panose="020B0604020202020204" pitchFamily="34" charset="0"/>
                <a:cs typeface="Arial" panose="020B0604020202020204" pitchFamily="34" charset="0"/>
              </a:rPr>
              <a:t>How is communication to be achieved?</a:t>
            </a:r>
          </a:p>
          <a:p>
            <a:endParaRPr lang="en-US" sz="3000"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72FA104B-1EA4-0454-B3A9-94D7579FDACB}"/>
              </a:ext>
            </a:extLst>
          </p:cNvPr>
          <p:cNvPicPr>
            <a:picLocks noChangeAspect="1"/>
          </p:cNvPicPr>
          <p:nvPr/>
        </p:nvPicPr>
        <p:blipFill>
          <a:blip r:embed="rId3"/>
          <a:stretch>
            <a:fillRect/>
          </a:stretch>
        </p:blipFill>
        <p:spPr>
          <a:xfrm>
            <a:off x="7490935" y="2709839"/>
            <a:ext cx="10611317" cy="5803541"/>
          </a:xfrm>
          <a:prstGeom prst="rect">
            <a:avLst/>
          </a:prstGeom>
        </p:spPr>
      </p:pic>
    </p:spTree>
    <p:extLst>
      <p:ext uri="{BB962C8B-B14F-4D97-AF65-F5344CB8AC3E}">
        <p14:creationId xmlns:p14="http://schemas.microsoft.com/office/powerpoint/2010/main" val="42554351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709D7-DA45-EABC-9E54-F85CA1AAC2E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78FF35B-B52C-1D3E-BC5C-E5A32CAD2EB7}"/>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The Common Data Environment (CDE)</a:t>
            </a:r>
          </a:p>
        </p:txBody>
      </p:sp>
      <p:sp>
        <p:nvSpPr>
          <p:cNvPr id="2" name="Content Placeholder 2">
            <a:extLst>
              <a:ext uri="{FF2B5EF4-FFF2-40B4-BE49-F238E27FC236}">
                <a16:creationId xmlns:a16="http://schemas.microsoft.com/office/drawing/2014/main" id="{5FE3E296-08B7-E642-8D1D-3CAE474BC978}"/>
              </a:ext>
            </a:extLst>
          </p:cNvPr>
          <p:cNvSpPr txBox="1">
            <a:spLocks/>
          </p:cNvSpPr>
          <p:nvPr/>
        </p:nvSpPr>
        <p:spPr>
          <a:xfrm>
            <a:off x="641901" y="2279338"/>
            <a:ext cx="6720962" cy="7413302"/>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3000" kern="100" dirty="0">
                <a:effectLst/>
                <a:latin typeface="Arial" panose="020B0604020202020204" pitchFamily="34" charset="0"/>
                <a:ea typeface="Aptos" panose="020B0004020202020204" pitchFamily="34" charset="0"/>
                <a:cs typeface="Arial" panose="020B0604020202020204" pitchFamily="34" charset="0"/>
              </a:rPr>
              <a:t>With a CDE, such as Autodesk Docs within the Autodesk Construction Cloud, all communication and file sharing takes place in a cloud shared space.</a:t>
            </a:r>
          </a:p>
          <a:p>
            <a:endParaRPr lang="en-US" sz="3000" dirty="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0C52BB83-5C94-8EB5-FD3B-CD368EC905B2}"/>
              </a:ext>
            </a:extLst>
          </p:cNvPr>
          <p:cNvPicPr>
            <a:picLocks noChangeAspect="1"/>
          </p:cNvPicPr>
          <p:nvPr/>
        </p:nvPicPr>
        <p:blipFill>
          <a:blip r:embed="rId3"/>
          <a:stretch>
            <a:fillRect/>
          </a:stretch>
        </p:blipFill>
        <p:spPr>
          <a:xfrm>
            <a:off x="7548374" y="2772822"/>
            <a:ext cx="10002646" cy="5039428"/>
          </a:xfrm>
          <a:prstGeom prst="rect">
            <a:avLst/>
          </a:prstGeom>
        </p:spPr>
      </p:pic>
    </p:spTree>
    <p:extLst>
      <p:ext uri="{BB962C8B-B14F-4D97-AF65-F5344CB8AC3E}">
        <p14:creationId xmlns:p14="http://schemas.microsoft.com/office/powerpoint/2010/main" val="36059742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487BAA-3C6A-1CAC-F432-C4F24D1987D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C2822DF-EBF8-EDB8-BA4F-141BDA04A046}"/>
              </a:ext>
            </a:extLst>
          </p:cNvPr>
          <p:cNvSpPr>
            <a:spLocks noGrp="1"/>
          </p:cNvSpPr>
          <p:nvPr>
            <p:ph type="title"/>
          </p:nvPr>
        </p:nvSpPr>
        <p:spPr>
          <a:xfrm>
            <a:off x="6172200" y="3493008"/>
            <a:ext cx="11376200" cy="2217600"/>
          </a:xfrm>
        </p:spPr>
        <p:txBody>
          <a:bodyPr>
            <a:noAutofit/>
          </a:bodyPr>
          <a:lstStyle/>
          <a:p>
            <a:r>
              <a:rPr lang="en-US" dirty="0">
                <a:latin typeface="Arial" panose="020B0604020202020204" pitchFamily="34" charset="0"/>
                <a:cs typeface="Arial" panose="020B0604020202020204" pitchFamily="34" charset="0"/>
              </a:rPr>
              <a:t>BIM for AECO</a:t>
            </a:r>
          </a:p>
        </p:txBody>
      </p:sp>
      <p:sp>
        <p:nvSpPr>
          <p:cNvPr id="4" name="Text Placeholder 3">
            <a:extLst>
              <a:ext uri="{FF2B5EF4-FFF2-40B4-BE49-F238E27FC236}">
                <a16:creationId xmlns:a16="http://schemas.microsoft.com/office/drawing/2014/main" id="{674550EE-0F5F-BDC3-BE03-DA61C9A10487}"/>
              </a:ext>
            </a:extLst>
          </p:cNvPr>
          <p:cNvSpPr>
            <a:spLocks noGrp="1"/>
          </p:cNvSpPr>
          <p:nvPr>
            <p:ph type="body" idx="1"/>
          </p:nvPr>
        </p:nvSpPr>
        <p:spPr>
          <a:xfrm>
            <a:off x="6172200" y="5958303"/>
            <a:ext cx="11379200" cy="498598"/>
          </a:xfrm>
        </p:spPr>
        <p:txBody>
          <a:bodyPr/>
          <a:lstStyle/>
          <a:p>
            <a:r>
              <a:rPr lang="en-US" dirty="0">
                <a:latin typeface="Arial" panose="020B0604020202020204" pitchFamily="34" charset="0"/>
                <a:cs typeface="Arial" panose="020B0604020202020204" pitchFamily="34" charset="0"/>
              </a:rPr>
              <a:t>What is BIM?</a:t>
            </a:r>
          </a:p>
        </p:txBody>
      </p:sp>
    </p:spTree>
    <p:extLst>
      <p:ext uri="{BB962C8B-B14F-4D97-AF65-F5344CB8AC3E}">
        <p14:creationId xmlns:p14="http://schemas.microsoft.com/office/powerpoint/2010/main" val="40730273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F6F276-8BF7-C6E7-DAB0-A8A6253DE65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3B3AC4B-60B8-B9BD-A785-927248AE4DA0}"/>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Set up Autodesk Construction Cloud (ACC)</a:t>
            </a:r>
          </a:p>
        </p:txBody>
      </p:sp>
      <p:sp>
        <p:nvSpPr>
          <p:cNvPr id="2" name="Content Placeholder 2">
            <a:extLst>
              <a:ext uri="{FF2B5EF4-FFF2-40B4-BE49-F238E27FC236}">
                <a16:creationId xmlns:a16="http://schemas.microsoft.com/office/drawing/2014/main" id="{E0401D0F-B7A9-8C67-C0B9-D5D39D0C00CD}"/>
              </a:ext>
            </a:extLst>
          </p:cNvPr>
          <p:cNvSpPr txBox="1">
            <a:spLocks/>
          </p:cNvSpPr>
          <p:nvPr/>
        </p:nvSpPr>
        <p:spPr>
          <a:xfrm>
            <a:off x="641901" y="2279338"/>
            <a:ext cx="6720962"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A new ACC Project is created for every construction project, keeping the information separate and available to only those who need access. </a:t>
            </a:r>
            <a:endParaRPr lang="en-US" sz="3000" kern="100" dirty="0">
              <a:latin typeface="Arial" panose="020B0604020202020204" pitchFamily="34" charset="0"/>
              <a:cs typeface="Arial" panose="020B0604020202020204" pitchFamily="34" charset="0"/>
            </a:endParaRPr>
          </a:p>
          <a:p>
            <a:r>
              <a:rPr lang="en-US" sz="3000" dirty="0">
                <a:latin typeface="Arial" panose="020B0604020202020204" pitchFamily="34" charset="0"/>
                <a:cs typeface="Arial" panose="020B0604020202020204" pitchFamily="34" charset="0"/>
              </a:rPr>
              <a:t>All of the information saved to the project relate only to this project, including models, drawings and report.</a:t>
            </a:r>
          </a:p>
        </p:txBody>
      </p:sp>
      <p:pic>
        <p:nvPicPr>
          <p:cNvPr id="6" name="Picture 5">
            <a:extLst>
              <a:ext uri="{FF2B5EF4-FFF2-40B4-BE49-F238E27FC236}">
                <a16:creationId xmlns:a16="http://schemas.microsoft.com/office/drawing/2014/main" id="{F8757264-BFF3-B5A0-1465-E543D7572A95}"/>
              </a:ext>
            </a:extLst>
          </p:cNvPr>
          <p:cNvPicPr>
            <a:picLocks noChangeAspect="1"/>
          </p:cNvPicPr>
          <p:nvPr/>
        </p:nvPicPr>
        <p:blipFill>
          <a:blip r:embed="rId3"/>
          <a:stretch>
            <a:fillRect/>
          </a:stretch>
        </p:blipFill>
        <p:spPr>
          <a:xfrm>
            <a:off x="8030093" y="1855404"/>
            <a:ext cx="8892701" cy="4810022"/>
          </a:xfrm>
          <a:prstGeom prst="rect">
            <a:avLst/>
          </a:prstGeom>
        </p:spPr>
      </p:pic>
      <p:pic>
        <p:nvPicPr>
          <p:cNvPr id="4" name="Picture 3">
            <a:extLst>
              <a:ext uri="{FF2B5EF4-FFF2-40B4-BE49-F238E27FC236}">
                <a16:creationId xmlns:a16="http://schemas.microsoft.com/office/drawing/2014/main" id="{7BA8C98D-31DA-62B4-FE51-D6FC0830D7E3}"/>
              </a:ext>
            </a:extLst>
          </p:cNvPr>
          <p:cNvPicPr>
            <a:picLocks noChangeAspect="1"/>
          </p:cNvPicPr>
          <p:nvPr/>
        </p:nvPicPr>
        <p:blipFill>
          <a:blip r:embed="rId4"/>
          <a:stretch>
            <a:fillRect/>
          </a:stretch>
        </p:blipFill>
        <p:spPr>
          <a:xfrm>
            <a:off x="13495391" y="3831596"/>
            <a:ext cx="4641873" cy="6364231"/>
          </a:xfrm>
          <a:prstGeom prst="rect">
            <a:avLst/>
          </a:prstGeom>
        </p:spPr>
      </p:pic>
    </p:spTree>
    <p:extLst>
      <p:ext uri="{BB962C8B-B14F-4D97-AF65-F5344CB8AC3E}">
        <p14:creationId xmlns:p14="http://schemas.microsoft.com/office/powerpoint/2010/main" val="30851914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1009C2-673F-A22F-81BA-98E13DE9E39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90C93A4-AE48-559D-C0A3-F8055EBB34D4}"/>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Folders in ACC</a:t>
            </a:r>
          </a:p>
        </p:txBody>
      </p:sp>
      <p:sp>
        <p:nvSpPr>
          <p:cNvPr id="2" name="Content Placeholder 2">
            <a:extLst>
              <a:ext uri="{FF2B5EF4-FFF2-40B4-BE49-F238E27FC236}">
                <a16:creationId xmlns:a16="http://schemas.microsoft.com/office/drawing/2014/main" id="{88FC0801-99E1-C8EE-58C5-9DD2FDE7E61B}"/>
              </a:ext>
            </a:extLst>
          </p:cNvPr>
          <p:cNvSpPr txBox="1">
            <a:spLocks/>
          </p:cNvSpPr>
          <p:nvPr/>
        </p:nvSpPr>
        <p:spPr>
          <a:xfrm>
            <a:off x="641901" y="2279338"/>
            <a:ext cx="6720962"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Teams work in their own company dedicated space.</a:t>
            </a:r>
          </a:p>
          <a:p>
            <a:r>
              <a:rPr lang="en-US" sz="3000" kern="100" dirty="0">
                <a:latin typeface="Arial" panose="020B0604020202020204" pitchFamily="34" charset="0"/>
                <a:cs typeface="Arial" panose="020B0604020202020204" pitchFamily="34" charset="0"/>
              </a:rPr>
              <a:t>A model can be stored in a Work in Progress (WIP) folder for the individual or team members.</a:t>
            </a:r>
          </a:p>
          <a:p>
            <a:r>
              <a:rPr lang="en-US" sz="3000" kern="100" dirty="0">
                <a:latin typeface="Arial" panose="020B0604020202020204" pitchFamily="34" charset="0"/>
                <a:cs typeface="Arial" panose="020B0604020202020204" pitchFamily="34" charset="0"/>
              </a:rPr>
              <a:t>When complete or ready to be shared externally with other teams, it can be shared using ACC tools to package it into a shared area on the CDE.</a:t>
            </a:r>
          </a:p>
          <a:p>
            <a:endParaRPr lang="en-US" sz="30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AE7A5A94-7829-9823-E3DD-A73B3C242DB4}"/>
              </a:ext>
            </a:extLst>
          </p:cNvPr>
          <p:cNvPicPr>
            <a:picLocks noChangeAspect="1"/>
          </p:cNvPicPr>
          <p:nvPr/>
        </p:nvPicPr>
        <p:blipFill>
          <a:blip r:embed="rId3"/>
          <a:stretch>
            <a:fillRect/>
          </a:stretch>
        </p:blipFill>
        <p:spPr>
          <a:xfrm>
            <a:off x="9555325" y="4895302"/>
            <a:ext cx="8090774" cy="5089746"/>
          </a:xfrm>
          <a:prstGeom prst="rect">
            <a:avLst/>
          </a:prstGeom>
        </p:spPr>
      </p:pic>
      <p:pic>
        <p:nvPicPr>
          <p:cNvPr id="8" name="Picture 7">
            <a:extLst>
              <a:ext uri="{FF2B5EF4-FFF2-40B4-BE49-F238E27FC236}">
                <a16:creationId xmlns:a16="http://schemas.microsoft.com/office/drawing/2014/main" id="{29FF8E83-4A6D-280C-0EA5-28821FCF27E8}"/>
              </a:ext>
            </a:extLst>
          </p:cNvPr>
          <p:cNvPicPr>
            <a:picLocks noChangeAspect="1"/>
          </p:cNvPicPr>
          <p:nvPr/>
        </p:nvPicPr>
        <p:blipFill>
          <a:blip r:embed="rId4"/>
          <a:stretch>
            <a:fillRect/>
          </a:stretch>
        </p:blipFill>
        <p:spPr>
          <a:xfrm>
            <a:off x="10592629" y="0"/>
            <a:ext cx="6154293" cy="4602791"/>
          </a:xfrm>
          <a:prstGeom prst="rect">
            <a:avLst/>
          </a:prstGeom>
        </p:spPr>
      </p:pic>
    </p:spTree>
    <p:extLst>
      <p:ext uri="{BB962C8B-B14F-4D97-AF65-F5344CB8AC3E}">
        <p14:creationId xmlns:p14="http://schemas.microsoft.com/office/powerpoint/2010/main" val="12454840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E8D751-B21E-42E5-53C0-222931B88A6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DCB709A-CFF9-A8E3-E858-A5103EC42250}"/>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Assign permissions in ACC</a:t>
            </a:r>
          </a:p>
        </p:txBody>
      </p:sp>
      <p:sp>
        <p:nvSpPr>
          <p:cNvPr id="2" name="Content Placeholder 2">
            <a:extLst>
              <a:ext uri="{FF2B5EF4-FFF2-40B4-BE49-F238E27FC236}">
                <a16:creationId xmlns:a16="http://schemas.microsoft.com/office/drawing/2014/main" id="{FC0C06AF-BE7E-DBE1-5FE6-26425F2EE30B}"/>
              </a:ext>
            </a:extLst>
          </p:cNvPr>
          <p:cNvSpPr txBox="1">
            <a:spLocks/>
          </p:cNvSpPr>
          <p:nvPr/>
        </p:nvSpPr>
        <p:spPr>
          <a:xfrm>
            <a:off x="641901" y="4488873"/>
            <a:ext cx="7170256" cy="5403272"/>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When it comes to assigning permissions in a CDE, it’s not just about giving people the right access to the right files, it may be a contractual or even legal requirement.</a:t>
            </a:r>
          </a:p>
          <a:p>
            <a:r>
              <a:rPr lang="en-US" sz="3000" dirty="0">
                <a:latin typeface="Arial" panose="020B0604020202020204" pitchFamily="34" charset="0"/>
                <a:cs typeface="Arial" panose="020B0604020202020204" pitchFamily="34" charset="0"/>
              </a:rPr>
              <a:t> By making sure team members only access the information they need for their roles, you’re not only keeping data secure but also avoiding accidental changes to critical files. </a:t>
            </a:r>
          </a:p>
        </p:txBody>
      </p:sp>
      <p:pic>
        <p:nvPicPr>
          <p:cNvPr id="6" name="Picture 5">
            <a:extLst>
              <a:ext uri="{FF2B5EF4-FFF2-40B4-BE49-F238E27FC236}">
                <a16:creationId xmlns:a16="http://schemas.microsoft.com/office/drawing/2014/main" id="{38E116BB-B8AD-F218-8513-B61E51B43DEA}"/>
              </a:ext>
            </a:extLst>
          </p:cNvPr>
          <p:cNvPicPr>
            <a:picLocks noChangeAspect="1"/>
          </p:cNvPicPr>
          <p:nvPr/>
        </p:nvPicPr>
        <p:blipFill>
          <a:blip r:embed="rId3"/>
          <a:srcRect t="22211"/>
          <a:stretch/>
        </p:blipFill>
        <p:spPr>
          <a:xfrm>
            <a:off x="2327911" y="1900606"/>
            <a:ext cx="13632177" cy="2408396"/>
          </a:xfrm>
          <a:prstGeom prst="rect">
            <a:avLst/>
          </a:prstGeom>
        </p:spPr>
      </p:pic>
      <p:sp>
        <p:nvSpPr>
          <p:cNvPr id="7" name="Content Placeholder 2">
            <a:extLst>
              <a:ext uri="{FF2B5EF4-FFF2-40B4-BE49-F238E27FC236}">
                <a16:creationId xmlns:a16="http://schemas.microsoft.com/office/drawing/2014/main" id="{BC818F0B-58C7-9A3D-CF65-3B4FFE9352D0}"/>
              </a:ext>
            </a:extLst>
          </p:cNvPr>
          <p:cNvSpPr txBox="1">
            <a:spLocks/>
          </p:cNvSpPr>
          <p:nvPr/>
        </p:nvSpPr>
        <p:spPr>
          <a:xfrm>
            <a:off x="8832706" y="5676446"/>
            <a:ext cx="7127381" cy="2709948"/>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dirty="0">
                <a:latin typeface="Arial" panose="020B0604020202020204" pitchFamily="34" charset="0"/>
                <a:cs typeface="Arial" panose="020B0604020202020204" pitchFamily="34" charset="0"/>
              </a:rPr>
              <a:t>ACC makes this process more efficient by allowing you to assign permission to individual people, role or company , ensuring that every team member has the appropriate access to the right information at the right time. </a:t>
            </a:r>
          </a:p>
        </p:txBody>
      </p:sp>
    </p:spTree>
    <p:extLst>
      <p:ext uri="{BB962C8B-B14F-4D97-AF65-F5344CB8AC3E}">
        <p14:creationId xmlns:p14="http://schemas.microsoft.com/office/powerpoint/2010/main" val="18821765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1C0D2E-4D4A-7807-874B-BDB1DE737AD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2100BBB-7FD0-54FE-CCFB-2A09B29EED1F}"/>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Create attributes and meta data</a:t>
            </a:r>
          </a:p>
        </p:txBody>
      </p:sp>
      <p:sp>
        <p:nvSpPr>
          <p:cNvPr id="2" name="Content Placeholder 2">
            <a:extLst>
              <a:ext uri="{FF2B5EF4-FFF2-40B4-BE49-F238E27FC236}">
                <a16:creationId xmlns:a16="http://schemas.microsoft.com/office/drawing/2014/main" id="{FA6C6D23-24CB-7C97-4753-71E8E5B3A8DA}"/>
              </a:ext>
            </a:extLst>
          </p:cNvPr>
          <p:cNvSpPr txBox="1">
            <a:spLocks/>
          </p:cNvSpPr>
          <p:nvPr/>
        </p:nvSpPr>
        <p:spPr>
          <a:xfrm>
            <a:off x="641901" y="5638468"/>
            <a:ext cx="6720962" cy="4170549"/>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The name of the file communicates what it is, such as a model, </a:t>
            </a:r>
            <a:r>
              <a:rPr lang="en-US" sz="3000" kern="100" dirty="0">
                <a:latin typeface="Arial" panose="020B0604020202020204" pitchFamily="34" charset="0"/>
                <a:ea typeface="Aptos" panose="020B0004020202020204" pitchFamily="34" charset="0"/>
                <a:cs typeface="Arial" panose="020B0604020202020204" pitchFamily="34" charset="0"/>
              </a:rPr>
              <a:t>drawing</a:t>
            </a:r>
            <a:r>
              <a:rPr lang="en-US" sz="3000" kern="100" dirty="0">
                <a:effectLst/>
                <a:latin typeface="Arial" panose="020B0604020202020204" pitchFamily="34" charset="0"/>
                <a:ea typeface="Aptos" panose="020B0004020202020204" pitchFamily="34" charset="0"/>
                <a:cs typeface="Arial" panose="020B0604020202020204" pitchFamily="34" charset="0"/>
              </a:rPr>
              <a:t> or a report</a:t>
            </a:r>
            <a:r>
              <a:rPr lang="en-US" sz="3000" kern="100" dirty="0">
                <a:latin typeface="Arial" panose="020B0604020202020204" pitchFamily="34" charset="0"/>
                <a:ea typeface="Aptos" panose="020B0004020202020204" pitchFamily="34" charset="0"/>
                <a:cs typeface="Arial" panose="020B0604020202020204" pitchFamily="34" charset="0"/>
              </a:rPr>
              <a:t>. </a:t>
            </a:r>
            <a:r>
              <a:rPr lang="en-US" sz="3000" kern="100" dirty="0">
                <a:effectLst/>
                <a:latin typeface="Arial" panose="020B0604020202020204" pitchFamily="34" charset="0"/>
                <a:ea typeface="Aptos" panose="020B0004020202020204" pitchFamily="34" charset="0"/>
                <a:cs typeface="Arial" panose="020B0604020202020204" pitchFamily="34" charset="0"/>
              </a:rPr>
              <a:t>Metadata such as classification communicates what the content of the file is in more detail, such as the environmental impact report.</a:t>
            </a:r>
          </a:p>
          <a:p>
            <a:endParaRPr lang="en-US" sz="3000" kern="100" dirty="0">
              <a:latin typeface="Arial" panose="020B0604020202020204" pitchFamily="34" charset="0"/>
              <a:cs typeface="Arial" panose="020B0604020202020204" pitchFamily="34" charset="0"/>
            </a:endParaRPr>
          </a:p>
          <a:p>
            <a:endParaRPr lang="en-US" sz="30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FF7FB797-2C2C-D5AA-96B2-EB0D063805D5}"/>
              </a:ext>
            </a:extLst>
          </p:cNvPr>
          <p:cNvPicPr>
            <a:picLocks noChangeAspect="1"/>
          </p:cNvPicPr>
          <p:nvPr/>
        </p:nvPicPr>
        <p:blipFill>
          <a:blip r:embed="rId3"/>
          <a:stretch>
            <a:fillRect/>
          </a:stretch>
        </p:blipFill>
        <p:spPr>
          <a:xfrm>
            <a:off x="736980" y="1508888"/>
            <a:ext cx="14945117" cy="3141415"/>
          </a:xfrm>
          <a:prstGeom prst="rect">
            <a:avLst/>
          </a:prstGeom>
        </p:spPr>
      </p:pic>
      <p:sp>
        <p:nvSpPr>
          <p:cNvPr id="7" name="Content Placeholder 2">
            <a:extLst>
              <a:ext uri="{FF2B5EF4-FFF2-40B4-BE49-F238E27FC236}">
                <a16:creationId xmlns:a16="http://schemas.microsoft.com/office/drawing/2014/main" id="{9CD30FE5-EC01-FDAE-972C-E175C218B9F3}"/>
              </a:ext>
            </a:extLst>
          </p:cNvPr>
          <p:cNvSpPr txBox="1">
            <a:spLocks/>
          </p:cNvSpPr>
          <p:nvPr/>
        </p:nvSpPr>
        <p:spPr>
          <a:xfrm>
            <a:off x="9312910" y="5693554"/>
            <a:ext cx="6720962" cy="4170549"/>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Other metadata such as Status Code communicate the status of the file. Is it…</a:t>
            </a:r>
          </a:p>
          <a:p>
            <a:pPr lvl="1"/>
            <a:r>
              <a:rPr lang="en-US" sz="2600" kern="100" dirty="0">
                <a:latin typeface="Arial" panose="020B0604020202020204" pitchFamily="34" charset="0"/>
                <a:ea typeface="Aptos" panose="020B0004020202020204" pitchFamily="34" charset="0"/>
                <a:cs typeface="Arial" panose="020B0604020202020204" pitchFamily="34" charset="0"/>
              </a:rPr>
              <a:t>Work in Progress : S0</a:t>
            </a:r>
          </a:p>
          <a:p>
            <a:pPr lvl="1"/>
            <a:r>
              <a:rPr lang="en-US" sz="2600" kern="100" dirty="0">
                <a:effectLst/>
                <a:latin typeface="Arial" panose="020B0604020202020204" pitchFamily="34" charset="0"/>
                <a:ea typeface="Aptos" panose="020B0004020202020204" pitchFamily="34" charset="0"/>
                <a:cs typeface="Arial" panose="020B0604020202020204" pitchFamily="34" charset="0"/>
              </a:rPr>
              <a:t>Shared for Coordination</a:t>
            </a:r>
            <a:r>
              <a:rPr lang="en-US" sz="2600" kern="100" dirty="0">
                <a:latin typeface="Arial" panose="020B0604020202020204" pitchFamily="34" charset="0"/>
                <a:ea typeface="Aptos" panose="020B0004020202020204" pitchFamily="34" charset="0"/>
                <a:cs typeface="Arial" panose="020B0604020202020204" pitchFamily="34" charset="0"/>
              </a:rPr>
              <a:t> : S1</a:t>
            </a:r>
          </a:p>
          <a:p>
            <a:pPr lvl="1"/>
            <a:r>
              <a:rPr lang="en-US" sz="2600" kern="100" dirty="0">
                <a:latin typeface="Arial" panose="020B0604020202020204" pitchFamily="34" charset="0"/>
                <a:ea typeface="Aptos" panose="020B0004020202020204" pitchFamily="34" charset="0"/>
                <a:cs typeface="Arial" panose="020B0604020202020204" pitchFamily="34" charset="0"/>
              </a:rPr>
              <a:t>Shared for Information: S2</a:t>
            </a:r>
          </a:p>
          <a:p>
            <a:pPr lvl="1"/>
            <a:r>
              <a:rPr lang="en-US" sz="2600" kern="100" dirty="0">
                <a:latin typeface="Arial" panose="020B0604020202020204" pitchFamily="34" charset="0"/>
                <a:ea typeface="Aptos" panose="020B0004020202020204" pitchFamily="34" charset="0"/>
                <a:cs typeface="Arial" panose="020B0604020202020204" pitchFamily="34" charset="0"/>
              </a:rPr>
              <a:t>Etc.</a:t>
            </a:r>
          </a:p>
          <a:p>
            <a:pPr lvl="1"/>
            <a:endParaRPr lang="en-US" sz="2600" kern="100" dirty="0">
              <a:effectLst/>
              <a:latin typeface="Arial" panose="020B0604020202020204" pitchFamily="34" charset="0"/>
              <a:ea typeface="Aptos" panose="020B0004020202020204" pitchFamily="34" charset="0"/>
              <a:cs typeface="Arial" panose="020B0604020202020204" pitchFamily="34" charset="0"/>
            </a:endParaRPr>
          </a:p>
          <a:p>
            <a:endParaRPr lang="en-US" sz="3000" kern="100" dirty="0">
              <a:latin typeface="Arial" panose="020B0604020202020204" pitchFamily="34" charset="0"/>
              <a:cs typeface="Arial" panose="020B0604020202020204" pitchFamily="34" charset="0"/>
            </a:endParaRPr>
          </a:p>
          <a:p>
            <a:endParaRPr lang="en-US" sz="3000"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A93DFE77-397A-5464-EC06-6BAFB98E0898}"/>
              </a:ext>
            </a:extLst>
          </p:cNvPr>
          <p:cNvPicPr>
            <a:picLocks noChangeAspect="1"/>
          </p:cNvPicPr>
          <p:nvPr/>
        </p:nvPicPr>
        <p:blipFill>
          <a:blip r:embed="rId4"/>
          <a:stretch>
            <a:fillRect/>
          </a:stretch>
        </p:blipFill>
        <p:spPr>
          <a:xfrm>
            <a:off x="9589076" y="1613103"/>
            <a:ext cx="6168630" cy="3558825"/>
          </a:xfrm>
          <a:prstGeom prst="rect">
            <a:avLst/>
          </a:prstGeom>
        </p:spPr>
      </p:pic>
    </p:spTree>
    <p:extLst>
      <p:ext uri="{BB962C8B-B14F-4D97-AF65-F5344CB8AC3E}">
        <p14:creationId xmlns:p14="http://schemas.microsoft.com/office/powerpoint/2010/main" val="8795950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682A3-0525-5A11-C6CF-947BCB57501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659B101-34B3-4157-2B06-BF835FA66DE4}"/>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Naming standards: ISO 19650</a:t>
            </a:r>
          </a:p>
        </p:txBody>
      </p:sp>
      <p:sp>
        <p:nvSpPr>
          <p:cNvPr id="2" name="Content Placeholder 2">
            <a:extLst>
              <a:ext uri="{FF2B5EF4-FFF2-40B4-BE49-F238E27FC236}">
                <a16:creationId xmlns:a16="http://schemas.microsoft.com/office/drawing/2014/main" id="{06019935-C8D0-A217-5978-9D5A2FB766D7}"/>
              </a:ext>
            </a:extLst>
          </p:cNvPr>
          <p:cNvSpPr txBox="1">
            <a:spLocks/>
          </p:cNvSpPr>
          <p:nvPr/>
        </p:nvSpPr>
        <p:spPr>
          <a:xfrm>
            <a:off x="641901" y="2279338"/>
            <a:ext cx="6720962" cy="7513055"/>
          </a:xfrm>
          <a:prstGeom prst="rect">
            <a:avLst/>
          </a:prstGeom>
        </p:spPr>
        <p:txBody>
          <a:bodyPr vert="horz" lIns="57528" tIns="28763" rIns="57528" bIns="28763" rtlCol="0">
            <a:normAutofit fontScale="77500" lnSpcReduction="2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100"/>
              </a:spcBef>
            </a:pPr>
            <a:r>
              <a:rPr lang="en-US" sz="3500" kern="100" dirty="0">
                <a:effectLst/>
                <a:latin typeface="Arial" panose="020B0604020202020204" pitchFamily="34" charset="0"/>
                <a:ea typeface="Aptos" panose="020B0004020202020204" pitchFamily="34" charset="0"/>
                <a:cs typeface="Arial" panose="020B0604020202020204" pitchFamily="34" charset="0"/>
              </a:rPr>
              <a:t>Standardized processes like naming files makes it easier for people to find and use the information quickly.</a:t>
            </a:r>
          </a:p>
          <a:p>
            <a:pPr>
              <a:spcBef>
                <a:spcPts val="100"/>
              </a:spcBef>
            </a:pPr>
            <a:endParaRPr lang="en-US" sz="3500" kern="100" dirty="0">
              <a:effectLst/>
              <a:latin typeface="Arial" panose="020B0604020202020204" pitchFamily="34" charset="0"/>
              <a:ea typeface="Aptos" panose="020B0004020202020204" pitchFamily="34" charset="0"/>
              <a:cs typeface="Arial" panose="020B0604020202020204" pitchFamily="34" charset="0"/>
            </a:endParaRPr>
          </a:p>
          <a:p>
            <a:pPr>
              <a:spcBef>
                <a:spcPts val="100"/>
              </a:spcBef>
            </a:pPr>
            <a:r>
              <a:rPr lang="en-US" sz="3500" kern="100" dirty="0">
                <a:latin typeface="Arial" panose="020B0604020202020204" pitchFamily="34" charset="0"/>
                <a:cs typeface="Arial" panose="020B0604020202020204" pitchFamily="34" charset="0"/>
              </a:rPr>
              <a:t>The project in this course uses </a:t>
            </a:r>
            <a:r>
              <a:rPr lang="en-US" sz="3500" kern="100">
                <a:latin typeface="Arial" panose="020B0604020202020204" pitchFamily="34" charset="0"/>
                <a:cs typeface="Arial" panose="020B0604020202020204" pitchFamily="34" charset="0"/>
              </a:rPr>
              <a:t>the U.K. </a:t>
            </a:r>
            <a:r>
              <a:rPr lang="en-US" sz="3500" kern="100" dirty="0">
                <a:latin typeface="Arial" panose="020B0604020202020204" pitchFamily="34" charset="0"/>
                <a:cs typeface="Arial" panose="020B0604020202020204" pitchFamily="34" charset="0"/>
              </a:rPr>
              <a:t>national annex for ISO19650 to show how the global ISO standard template in ACC can be adjusted for your project’s needs.</a:t>
            </a:r>
          </a:p>
          <a:p>
            <a:pPr marL="0" indent="0">
              <a:spcBef>
                <a:spcPts val="100"/>
              </a:spcBef>
              <a:buNone/>
            </a:pPr>
            <a:endParaRPr lang="en-US" sz="3500" kern="100" dirty="0">
              <a:latin typeface="Arial" panose="020B0604020202020204" pitchFamily="34" charset="0"/>
              <a:cs typeface="Arial" panose="020B0604020202020204" pitchFamily="34" charset="0"/>
            </a:endParaRPr>
          </a:p>
          <a:p>
            <a:pPr>
              <a:spcBef>
                <a:spcPts val="100"/>
              </a:spcBef>
            </a:pPr>
            <a:r>
              <a:rPr lang="en-US" sz="3500" kern="100" dirty="0">
                <a:latin typeface="Arial" panose="020B0604020202020204" pitchFamily="34" charset="0"/>
                <a:cs typeface="Arial" panose="020B0604020202020204" pitchFamily="34" charset="0"/>
              </a:rPr>
              <a:t> The file name structure for this course’s project should be:</a:t>
            </a:r>
          </a:p>
          <a:p>
            <a:pPr lvl="1"/>
            <a:r>
              <a:rPr lang="en-US" sz="2600" kern="100" dirty="0">
                <a:latin typeface="Arial" panose="020B0604020202020204" pitchFamily="34" charset="0"/>
                <a:cs typeface="Arial" panose="020B0604020202020204" pitchFamily="34" charset="0"/>
              </a:rPr>
              <a:t>Project</a:t>
            </a:r>
          </a:p>
          <a:p>
            <a:pPr lvl="1"/>
            <a:r>
              <a:rPr lang="en-US" sz="2600" kern="100" dirty="0">
                <a:latin typeface="Arial" panose="020B0604020202020204" pitchFamily="34" charset="0"/>
                <a:cs typeface="Arial" panose="020B0604020202020204" pitchFamily="34" charset="0"/>
              </a:rPr>
              <a:t>Originator</a:t>
            </a:r>
          </a:p>
          <a:p>
            <a:pPr lvl="1"/>
            <a:r>
              <a:rPr lang="en-US" sz="2600" kern="100" dirty="0">
                <a:latin typeface="Arial" panose="020B0604020202020204" pitchFamily="34" charset="0"/>
                <a:cs typeface="Arial" panose="020B0604020202020204" pitchFamily="34" charset="0"/>
              </a:rPr>
              <a:t>Functional Breakdown</a:t>
            </a:r>
          </a:p>
          <a:p>
            <a:pPr lvl="1"/>
            <a:r>
              <a:rPr lang="en-US" sz="2600" kern="100" dirty="0">
                <a:latin typeface="Arial" panose="020B0604020202020204" pitchFamily="34" charset="0"/>
                <a:cs typeface="Arial" panose="020B0604020202020204" pitchFamily="34" charset="0"/>
              </a:rPr>
              <a:t>Spatial Breakdown</a:t>
            </a:r>
          </a:p>
          <a:p>
            <a:pPr lvl="1"/>
            <a:r>
              <a:rPr lang="en-US" sz="2600" kern="100" dirty="0">
                <a:latin typeface="Arial" panose="020B0604020202020204" pitchFamily="34" charset="0"/>
                <a:cs typeface="Arial" panose="020B0604020202020204" pitchFamily="34" charset="0"/>
              </a:rPr>
              <a:t>Form</a:t>
            </a:r>
          </a:p>
          <a:p>
            <a:pPr lvl="1"/>
            <a:r>
              <a:rPr lang="en-US" sz="2600" kern="100" dirty="0">
                <a:latin typeface="Arial" panose="020B0604020202020204" pitchFamily="34" charset="0"/>
                <a:cs typeface="Arial" panose="020B0604020202020204" pitchFamily="34" charset="0"/>
              </a:rPr>
              <a:t>Discipline</a:t>
            </a:r>
          </a:p>
          <a:p>
            <a:pPr lvl="1"/>
            <a:r>
              <a:rPr lang="en-US" sz="2600" kern="100" dirty="0">
                <a:latin typeface="Arial" panose="020B0604020202020204" pitchFamily="34" charset="0"/>
                <a:cs typeface="Arial" panose="020B0604020202020204" pitchFamily="34" charset="0"/>
              </a:rPr>
              <a:t>Number </a:t>
            </a:r>
          </a:p>
          <a:p>
            <a:endParaRPr lang="en-US" sz="30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99847220-90A8-2699-E89E-B1CD7DB62F76}"/>
              </a:ext>
            </a:extLst>
          </p:cNvPr>
          <p:cNvPicPr>
            <a:picLocks noChangeAspect="1"/>
          </p:cNvPicPr>
          <p:nvPr/>
        </p:nvPicPr>
        <p:blipFill>
          <a:blip r:embed="rId3"/>
          <a:stretch>
            <a:fillRect/>
          </a:stretch>
        </p:blipFill>
        <p:spPr>
          <a:xfrm>
            <a:off x="7708953" y="2127365"/>
            <a:ext cx="10279376" cy="5669973"/>
          </a:xfrm>
          <a:prstGeom prst="rect">
            <a:avLst/>
          </a:prstGeom>
        </p:spPr>
      </p:pic>
    </p:spTree>
    <p:extLst>
      <p:ext uri="{BB962C8B-B14F-4D97-AF65-F5344CB8AC3E}">
        <p14:creationId xmlns:p14="http://schemas.microsoft.com/office/powerpoint/2010/main" val="17015436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7C5D9D-1E35-8497-A543-F527647A0C5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44AC3B7-CA81-C8EB-C73B-15507A119323}"/>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Naming standards: ISO 19650</a:t>
            </a:r>
          </a:p>
        </p:txBody>
      </p:sp>
      <p:sp>
        <p:nvSpPr>
          <p:cNvPr id="2" name="Content Placeholder 2">
            <a:extLst>
              <a:ext uri="{FF2B5EF4-FFF2-40B4-BE49-F238E27FC236}">
                <a16:creationId xmlns:a16="http://schemas.microsoft.com/office/drawing/2014/main" id="{C0091779-42F6-D612-97EE-225FB9699CE0}"/>
              </a:ext>
            </a:extLst>
          </p:cNvPr>
          <p:cNvSpPr txBox="1">
            <a:spLocks/>
          </p:cNvSpPr>
          <p:nvPr/>
        </p:nvSpPr>
        <p:spPr>
          <a:xfrm>
            <a:off x="641901" y="2279338"/>
            <a:ext cx="6720962" cy="751305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Names of files can only be made from the list as shown in the BEP.</a:t>
            </a:r>
            <a:endParaRPr lang="en-US" sz="2600" kern="100" dirty="0">
              <a:latin typeface="Arial" panose="020B0604020202020204" pitchFamily="34" charset="0"/>
              <a:cs typeface="Arial" panose="020B0604020202020204" pitchFamily="34" charset="0"/>
            </a:endParaRPr>
          </a:p>
          <a:p>
            <a:endParaRPr lang="en-US" sz="30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6FE020F7-2BF5-11EC-F8C1-F1463B475167}"/>
              </a:ext>
            </a:extLst>
          </p:cNvPr>
          <p:cNvPicPr>
            <a:picLocks noChangeAspect="1"/>
          </p:cNvPicPr>
          <p:nvPr/>
        </p:nvPicPr>
        <p:blipFill>
          <a:blip r:embed="rId3"/>
          <a:stretch>
            <a:fillRect/>
          </a:stretch>
        </p:blipFill>
        <p:spPr>
          <a:xfrm>
            <a:off x="7708953" y="2127365"/>
            <a:ext cx="10279376" cy="5669973"/>
          </a:xfrm>
          <a:prstGeom prst="rect">
            <a:avLst/>
          </a:prstGeom>
        </p:spPr>
      </p:pic>
      <p:sp>
        <p:nvSpPr>
          <p:cNvPr id="3" name="Content Placeholder 2">
            <a:extLst>
              <a:ext uri="{FF2B5EF4-FFF2-40B4-BE49-F238E27FC236}">
                <a16:creationId xmlns:a16="http://schemas.microsoft.com/office/drawing/2014/main" id="{8FBDBE87-3EB2-0287-5A9C-4F176F31BE04}"/>
              </a:ext>
            </a:extLst>
          </p:cNvPr>
          <p:cNvSpPr txBox="1">
            <a:spLocks/>
          </p:cNvSpPr>
          <p:nvPr/>
        </p:nvSpPr>
        <p:spPr>
          <a:xfrm>
            <a:off x="295811" y="3690159"/>
            <a:ext cx="9662836" cy="6368241"/>
          </a:xfrm>
          <a:prstGeom prst="rect">
            <a:avLst/>
          </a:prstGeom>
        </p:spPr>
        <p:txBody>
          <a:bodyPr vert="horz" lIns="57528" tIns="28763" rIns="57528" bIns="28763" rtlCol="0">
            <a:normAutofit fontScale="77500" lnSpcReduction="2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PRJ001-ADSK-ZZ-ZZ-M3-A-0001</a:t>
            </a:r>
          </a:p>
          <a:p>
            <a:r>
              <a:rPr lang="en-US" sz="3000" kern="100" dirty="0">
                <a:latin typeface="Arial" panose="020B0604020202020204" pitchFamily="34" charset="0"/>
                <a:cs typeface="Arial" panose="020B0604020202020204" pitchFamily="34" charset="0"/>
              </a:rPr>
              <a:t>PRJ001: The unique code for this project</a:t>
            </a:r>
          </a:p>
          <a:p>
            <a:r>
              <a:rPr lang="en-US" sz="3000" kern="100" dirty="0">
                <a:latin typeface="Arial" panose="020B0604020202020204" pitchFamily="34" charset="0"/>
                <a:cs typeface="Arial" panose="020B0604020202020204" pitchFamily="34" charset="0"/>
              </a:rPr>
              <a:t>ADSK: This file was created by Autodesk company</a:t>
            </a:r>
          </a:p>
          <a:p>
            <a:r>
              <a:rPr lang="en-US" sz="3000" kern="100" dirty="0">
                <a:latin typeface="Arial" panose="020B0604020202020204" pitchFamily="34" charset="0"/>
                <a:cs typeface="Arial" panose="020B0604020202020204" pitchFamily="34" charset="0"/>
              </a:rPr>
              <a:t>ZZ: Contains all / multiple volumes of the project</a:t>
            </a:r>
          </a:p>
          <a:p>
            <a:r>
              <a:rPr lang="en-US" sz="3000" kern="100" dirty="0">
                <a:latin typeface="Arial" panose="020B0604020202020204" pitchFamily="34" charset="0"/>
                <a:cs typeface="Arial" panose="020B0604020202020204" pitchFamily="34" charset="0"/>
              </a:rPr>
              <a:t>ZZ: Contains all/ multiple levels</a:t>
            </a:r>
          </a:p>
          <a:p>
            <a:r>
              <a:rPr lang="en-US" sz="3000" kern="100" dirty="0">
                <a:latin typeface="Arial" panose="020B0604020202020204" pitchFamily="34" charset="0"/>
                <a:cs typeface="Arial" panose="020B0604020202020204" pitchFamily="34" charset="0"/>
              </a:rPr>
              <a:t>M3: Native 3D model (such as Revit project model)</a:t>
            </a:r>
          </a:p>
          <a:p>
            <a:r>
              <a:rPr lang="en-US" sz="3000" kern="100" dirty="0">
                <a:latin typeface="Arial" panose="020B0604020202020204" pitchFamily="34" charset="0"/>
                <a:cs typeface="Arial" panose="020B0604020202020204" pitchFamily="34" charset="0"/>
              </a:rPr>
              <a:t>A: The file relates to the architecture (walls, windows doors etc.)</a:t>
            </a:r>
          </a:p>
          <a:p>
            <a:r>
              <a:rPr lang="en-US" sz="3000" kern="100" dirty="0">
                <a:latin typeface="Arial" panose="020B0604020202020204" pitchFamily="34" charset="0"/>
                <a:cs typeface="Arial" panose="020B0604020202020204" pitchFamily="34" charset="0"/>
              </a:rPr>
              <a:t>0001: First time the preceding 6 fields have been used in a name</a:t>
            </a:r>
            <a:endParaRPr lang="en-US" sz="2600" kern="100" dirty="0">
              <a:latin typeface="Arial" panose="020B0604020202020204" pitchFamily="34" charset="0"/>
              <a:cs typeface="Arial" panose="020B0604020202020204" pitchFamily="34" charset="0"/>
            </a:endParaRPr>
          </a:p>
          <a:p>
            <a:endParaRPr lang="en-US" sz="3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00581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0940B-EFB4-EE2E-575E-5E282BCF932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99D2EFD-5647-6866-3510-0761C4A3F9A7}"/>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Naming standards: ISO 19650</a:t>
            </a:r>
          </a:p>
        </p:txBody>
      </p:sp>
      <p:sp>
        <p:nvSpPr>
          <p:cNvPr id="2" name="Content Placeholder 2">
            <a:extLst>
              <a:ext uri="{FF2B5EF4-FFF2-40B4-BE49-F238E27FC236}">
                <a16:creationId xmlns:a16="http://schemas.microsoft.com/office/drawing/2014/main" id="{795FB79D-F979-7EA5-9FEE-EDD874A651C7}"/>
              </a:ext>
            </a:extLst>
          </p:cNvPr>
          <p:cNvSpPr txBox="1">
            <a:spLocks/>
          </p:cNvSpPr>
          <p:nvPr/>
        </p:nvSpPr>
        <p:spPr>
          <a:xfrm>
            <a:off x="641901" y="2279338"/>
            <a:ext cx="6720962" cy="751305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Names of files can only be made from the list as shown in the BEP.</a:t>
            </a:r>
            <a:endParaRPr lang="en-US" sz="2600" kern="100" dirty="0">
              <a:latin typeface="Arial" panose="020B0604020202020204" pitchFamily="34" charset="0"/>
              <a:cs typeface="Arial" panose="020B0604020202020204" pitchFamily="34" charset="0"/>
            </a:endParaRPr>
          </a:p>
          <a:p>
            <a:endParaRPr lang="en-US" sz="30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D0825CBC-FBE3-9D71-5E57-695F63100A49}"/>
              </a:ext>
            </a:extLst>
          </p:cNvPr>
          <p:cNvPicPr>
            <a:picLocks noChangeAspect="1"/>
          </p:cNvPicPr>
          <p:nvPr/>
        </p:nvPicPr>
        <p:blipFill>
          <a:blip r:embed="rId3"/>
          <a:stretch>
            <a:fillRect/>
          </a:stretch>
        </p:blipFill>
        <p:spPr>
          <a:xfrm>
            <a:off x="7708953" y="2127365"/>
            <a:ext cx="10279376" cy="5669973"/>
          </a:xfrm>
          <a:prstGeom prst="rect">
            <a:avLst/>
          </a:prstGeom>
        </p:spPr>
      </p:pic>
      <p:sp>
        <p:nvSpPr>
          <p:cNvPr id="3" name="Content Placeholder 2">
            <a:extLst>
              <a:ext uri="{FF2B5EF4-FFF2-40B4-BE49-F238E27FC236}">
                <a16:creationId xmlns:a16="http://schemas.microsoft.com/office/drawing/2014/main" id="{903CF2A7-F544-9D87-73AA-FEE3218EB209}"/>
              </a:ext>
            </a:extLst>
          </p:cNvPr>
          <p:cNvSpPr txBox="1">
            <a:spLocks/>
          </p:cNvSpPr>
          <p:nvPr/>
        </p:nvSpPr>
        <p:spPr>
          <a:xfrm>
            <a:off x="295810" y="3690159"/>
            <a:ext cx="17992190" cy="6368241"/>
          </a:xfrm>
          <a:prstGeom prst="rect">
            <a:avLst/>
          </a:prstGeom>
        </p:spPr>
        <p:txBody>
          <a:bodyPr vert="horz" lIns="57528" tIns="28763" rIns="57528" bIns="28763"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2300" kern="100" dirty="0">
                <a:effectLst/>
                <a:latin typeface="Arial" panose="020B0604020202020204" pitchFamily="34" charset="0"/>
                <a:ea typeface="Aptos" panose="020B0004020202020204" pitchFamily="34" charset="0"/>
                <a:cs typeface="Arial" panose="020B0604020202020204" pitchFamily="34" charset="0"/>
              </a:rPr>
              <a:t>PRJ001-STR-01-00-DG-S-0002</a:t>
            </a:r>
          </a:p>
          <a:p>
            <a:r>
              <a:rPr lang="en-US" sz="2300" kern="100" dirty="0">
                <a:latin typeface="Arial" panose="020B0604020202020204" pitchFamily="34" charset="0"/>
                <a:cs typeface="Arial" panose="020B0604020202020204" pitchFamily="34" charset="0"/>
              </a:rPr>
              <a:t>PRJ001: The unique code for this project</a:t>
            </a:r>
          </a:p>
          <a:p>
            <a:r>
              <a:rPr lang="en-US" sz="2300" kern="100" dirty="0">
                <a:latin typeface="Arial" panose="020B0604020202020204" pitchFamily="34" charset="0"/>
                <a:cs typeface="Arial" panose="020B0604020202020204" pitchFamily="34" charset="0"/>
              </a:rPr>
              <a:t>STR: This file was created by Structural Company</a:t>
            </a:r>
          </a:p>
          <a:p>
            <a:r>
              <a:rPr lang="en-US" sz="2300" kern="100" dirty="0">
                <a:latin typeface="Arial" panose="020B0604020202020204" pitchFamily="34" charset="0"/>
                <a:cs typeface="Arial" panose="020B0604020202020204" pitchFamily="34" charset="0"/>
              </a:rPr>
              <a:t>01: Contains information relating to volume 01</a:t>
            </a:r>
          </a:p>
          <a:p>
            <a:r>
              <a:rPr lang="en-US" sz="2300" kern="100" dirty="0">
                <a:latin typeface="Arial" panose="020B0604020202020204" pitchFamily="34" charset="0"/>
                <a:cs typeface="Arial" panose="020B0604020202020204" pitchFamily="34" charset="0"/>
              </a:rPr>
              <a:t>00: Contains information relating to the base level</a:t>
            </a:r>
          </a:p>
          <a:p>
            <a:r>
              <a:rPr lang="en-US" sz="2300" kern="100" dirty="0">
                <a:latin typeface="Arial" panose="020B0604020202020204" pitchFamily="34" charset="0"/>
                <a:cs typeface="Arial" panose="020B0604020202020204" pitchFamily="34" charset="0"/>
              </a:rPr>
              <a:t>DG: the file is a drawing</a:t>
            </a:r>
          </a:p>
          <a:p>
            <a:r>
              <a:rPr lang="en-US" sz="2300" kern="100" dirty="0">
                <a:latin typeface="Arial" panose="020B0604020202020204" pitchFamily="34" charset="0"/>
                <a:cs typeface="Arial" panose="020B0604020202020204" pitchFamily="34" charset="0"/>
              </a:rPr>
              <a:t>S: The file relates to the Structure (columns, beams, slabs </a:t>
            </a:r>
            <a:r>
              <a:rPr lang="en-US" sz="2300" kern="100" dirty="0" err="1">
                <a:latin typeface="Arial" panose="020B0604020202020204" pitchFamily="34" charset="0"/>
                <a:cs typeface="Arial" panose="020B0604020202020204" pitchFamily="34" charset="0"/>
              </a:rPr>
              <a:t>etc</a:t>
            </a:r>
            <a:r>
              <a:rPr lang="en-US" sz="2300" kern="100" dirty="0">
                <a:latin typeface="Arial" panose="020B0604020202020204" pitchFamily="34" charset="0"/>
                <a:cs typeface="Arial" panose="020B0604020202020204" pitchFamily="34" charset="0"/>
              </a:rPr>
              <a:t>)</a:t>
            </a:r>
          </a:p>
          <a:p>
            <a:r>
              <a:rPr lang="en-US" sz="2300" kern="100" dirty="0">
                <a:latin typeface="Arial" panose="020B0604020202020204" pitchFamily="34" charset="0"/>
                <a:cs typeface="Arial" panose="020B0604020202020204" pitchFamily="34" charset="0"/>
              </a:rPr>
              <a:t>0002: Second time the preceding 6 fields have been used in a name (the base level is so big, it needs to be split over two drawings)</a:t>
            </a:r>
          </a:p>
          <a:p>
            <a:endParaRPr lang="en-US" sz="23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33023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98BE5-7F83-45F8-BC84-E8A999F89BE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A79ACBC-B5B3-144D-776B-4AE0DE8279C4}"/>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Collaborate to the CDE</a:t>
            </a:r>
          </a:p>
        </p:txBody>
      </p:sp>
      <p:sp>
        <p:nvSpPr>
          <p:cNvPr id="2" name="Content Placeholder 2">
            <a:extLst>
              <a:ext uri="{FF2B5EF4-FFF2-40B4-BE49-F238E27FC236}">
                <a16:creationId xmlns:a16="http://schemas.microsoft.com/office/drawing/2014/main" id="{D30BEA9D-722A-E23E-2907-23813044CDA4}"/>
              </a:ext>
            </a:extLst>
          </p:cNvPr>
          <p:cNvSpPr txBox="1">
            <a:spLocks/>
          </p:cNvSpPr>
          <p:nvPr/>
        </p:nvSpPr>
        <p:spPr>
          <a:xfrm>
            <a:off x="736980" y="3689414"/>
            <a:ext cx="6720962"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Revit Collaborate tools permit you to create a cloud shared model on the CDE so you can work with others in your company/team.</a:t>
            </a:r>
          </a:p>
          <a:p>
            <a:r>
              <a:rPr lang="en-US" sz="3000" kern="100" dirty="0">
                <a:latin typeface="Arial" panose="020B0604020202020204" pitchFamily="34" charset="0"/>
                <a:cs typeface="Arial" panose="020B0604020202020204" pitchFamily="34" charset="0"/>
              </a:rPr>
              <a:t>This is achieved by clicking Collaborate and selecting the In the cloud option.</a:t>
            </a:r>
          </a:p>
          <a:p>
            <a:r>
              <a:rPr lang="en-US" sz="3000" kern="100" dirty="0">
                <a:latin typeface="Arial" panose="020B0604020202020204" pitchFamily="34" charset="0"/>
                <a:cs typeface="Arial" panose="020B0604020202020204" pitchFamily="34" charset="0"/>
              </a:rPr>
              <a:t>Remember to select the WIP folder until you are ready to share externally.</a:t>
            </a:r>
          </a:p>
          <a:p>
            <a:endParaRPr lang="en-US" sz="30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8363A9C0-8B5D-DF22-7489-01061C955F30}"/>
              </a:ext>
            </a:extLst>
          </p:cNvPr>
          <p:cNvPicPr>
            <a:picLocks noChangeAspect="1"/>
          </p:cNvPicPr>
          <p:nvPr/>
        </p:nvPicPr>
        <p:blipFill>
          <a:blip r:embed="rId3"/>
          <a:stretch>
            <a:fillRect/>
          </a:stretch>
        </p:blipFill>
        <p:spPr>
          <a:xfrm>
            <a:off x="736980" y="1662373"/>
            <a:ext cx="16627772" cy="1479837"/>
          </a:xfrm>
          <a:prstGeom prst="rect">
            <a:avLst/>
          </a:prstGeom>
        </p:spPr>
      </p:pic>
      <p:pic>
        <p:nvPicPr>
          <p:cNvPr id="8" name="Picture 7">
            <a:extLst>
              <a:ext uri="{FF2B5EF4-FFF2-40B4-BE49-F238E27FC236}">
                <a16:creationId xmlns:a16="http://schemas.microsoft.com/office/drawing/2014/main" id="{C8073B00-599D-FD3B-847F-9826C097455F}"/>
              </a:ext>
            </a:extLst>
          </p:cNvPr>
          <p:cNvPicPr>
            <a:picLocks noChangeAspect="1"/>
          </p:cNvPicPr>
          <p:nvPr/>
        </p:nvPicPr>
        <p:blipFill>
          <a:blip r:embed="rId4"/>
          <a:stretch>
            <a:fillRect/>
          </a:stretch>
        </p:blipFill>
        <p:spPr>
          <a:xfrm>
            <a:off x="10075025" y="3420885"/>
            <a:ext cx="6849432" cy="6134594"/>
          </a:xfrm>
          <a:prstGeom prst="rect">
            <a:avLst/>
          </a:prstGeom>
        </p:spPr>
      </p:pic>
    </p:spTree>
    <p:extLst>
      <p:ext uri="{BB962C8B-B14F-4D97-AF65-F5344CB8AC3E}">
        <p14:creationId xmlns:p14="http://schemas.microsoft.com/office/powerpoint/2010/main" val="20840379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5198F1-4297-E008-88A4-CE892E8AE35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70C929A-DD93-EE57-C4A5-3D01C8E43BE8}"/>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Create and manage coordination in ACC</a:t>
            </a:r>
          </a:p>
        </p:txBody>
      </p:sp>
      <p:sp>
        <p:nvSpPr>
          <p:cNvPr id="2" name="Content Placeholder 2">
            <a:extLst>
              <a:ext uri="{FF2B5EF4-FFF2-40B4-BE49-F238E27FC236}">
                <a16:creationId xmlns:a16="http://schemas.microsoft.com/office/drawing/2014/main" id="{D83869FB-8DB5-5579-BB38-1C73AF0BB2B4}"/>
              </a:ext>
            </a:extLst>
          </p:cNvPr>
          <p:cNvSpPr txBox="1">
            <a:spLocks/>
          </p:cNvSpPr>
          <p:nvPr/>
        </p:nvSpPr>
        <p:spPr>
          <a:xfrm>
            <a:off x="641900" y="2279338"/>
            <a:ext cx="7055685"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WIP is where you and your team work to create your 3D model in privacy.  </a:t>
            </a:r>
          </a:p>
          <a:p>
            <a:r>
              <a:rPr lang="en-US" sz="3000" kern="100" dirty="0">
                <a:effectLst/>
                <a:latin typeface="Arial" panose="020B0604020202020204" pitchFamily="34" charset="0"/>
                <a:ea typeface="Aptos" panose="020B0004020202020204" pitchFamily="34" charset="0"/>
                <a:cs typeface="Arial" panose="020B0604020202020204" pitchFamily="34" charset="0"/>
              </a:rPr>
              <a:t>You can use other 3D models shared with you in your WIP folder to help you design a model that is free from coordination errors (such as the window placed where a column is).</a:t>
            </a:r>
            <a:endParaRPr lang="en-US" sz="3000" kern="100" dirty="0">
              <a:latin typeface="Arial" panose="020B0604020202020204" pitchFamily="34" charset="0"/>
              <a:cs typeface="Arial" panose="020B0604020202020204" pitchFamily="34" charset="0"/>
            </a:endParaRPr>
          </a:p>
          <a:p>
            <a:endParaRPr lang="en-US" sz="3000" dirty="0">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82E48A54-83B8-9220-C16D-F5506B8CA83F}"/>
              </a:ext>
            </a:extLst>
          </p:cNvPr>
          <p:cNvPicPr>
            <a:picLocks noChangeAspect="1"/>
          </p:cNvPicPr>
          <p:nvPr/>
        </p:nvPicPr>
        <p:blipFill>
          <a:blip r:embed="rId3"/>
          <a:stretch>
            <a:fillRect/>
          </a:stretch>
        </p:blipFill>
        <p:spPr>
          <a:xfrm>
            <a:off x="8445731" y="2079437"/>
            <a:ext cx="9688510" cy="4050400"/>
          </a:xfrm>
          <a:prstGeom prst="rect">
            <a:avLst/>
          </a:prstGeom>
        </p:spPr>
      </p:pic>
      <p:pic>
        <p:nvPicPr>
          <p:cNvPr id="12" name="Picture 11">
            <a:extLst>
              <a:ext uri="{FF2B5EF4-FFF2-40B4-BE49-F238E27FC236}">
                <a16:creationId xmlns:a16="http://schemas.microsoft.com/office/drawing/2014/main" id="{72162850-C13E-BD67-6C06-1912E98CB52C}"/>
              </a:ext>
            </a:extLst>
          </p:cNvPr>
          <p:cNvPicPr>
            <a:picLocks noChangeAspect="1"/>
          </p:cNvPicPr>
          <p:nvPr/>
        </p:nvPicPr>
        <p:blipFill>
          <a:blip r:embed="rId4"/>
          <a:stretch>
            <a:fillRect/>
          </a:stretch>
        </p:blipFill>
        <p:spPr>
          <a:xfrm>
            <a:off x="10590415" y="5275415"/>
            <a:ext cx="7418114" cy="4593462"/>
          </a:xfrm>
          <a:prstGeom prst="rect">
            <a:avLst/>
          </a:prstGeom>
        </p:spPr>
      </p:pic>
    </p:spTree>
    <p:extLst>
      <p:ext uri="{BB962C8B-B14F-4D97-AF65-F5344CB8AC3E}">
        <p14:creationId xmlns:p14="http://schemas.microsoft.com/office/powerpoint/2010/main" val="18252965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6E5E29-60C9-E264-A97D-FFD4F542789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7EE56B9-78CB-3242-5396-9132AC82ADED}"/>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Create a shared coordination space in ACC</a:t>
            </a:r>
          </a:p>
        </p:txBody>
      </p:sp>
      <p:sp>
        <p:nvSpPr>
          <p:cNvPr id="2" name="Content Placeholder 2">
            <a:extLst>
              <a:ext uri="{FF2B5EF4-FFF2-40B4-BE49-F238E27FC236}">
                <a16:creationId xmlns:a16="http://schemas.microsoft.com/office/drawing/2014/main" id="{0DE191E8-BA3E-95D4-DD33-9A70309328B9}"/>
              </a:ext>
            </a:extLst>
          </p:cNvPr>
          <p:cNvSpPr txBox="1">
            <a:spLocks/>
          </p:cNvSpPr>
          <p:nvPr/>
        </p:nvSpPr>
        <p:spPr>
          <a:xfrm>
            <a:off x="641901" y="2279338"/>
            <a:ext cx="6720962" cy="769593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Once your team has completed their work package, or a date has arrived where you need to share the work done so far, each team shares their 3D model and other documentation such as drawings to the </a:t>
            </a:r>
            <a:r>
              <a:rPr lang="en-US" sz="3000" kern="100" dirty="0">
                <a:latin typeface="Arial" panose="020B0604020202020204" pitchFamily="34" charset="0"/>
                <a:ea typeface="Aptos" panose="020B0004020202020204" pitchFamily="34" charset="0"/>
                <a:cs typeface="Arial" panose="020B0604020202020204" pitchFamily="34" charset="0"/>
              </a:rPr>
              <a:t>S</a:t>
            </a:r>
            <a:r>
              <a:rPr lang="en-US" sz="3000" kern="100" dirty="0">
                <a:effectLst/>
                <a:latin typeface="Arial" panose="020B0604020202020204" pitchFamily="34" charset="0"/>
                <a:ea typeface="Aptos" panose="020B0004020202020204" pitchFamily="34" charset="0"/>
                <a:cs typeface="Arial" panose="020B0604020202020204" pitchFamily="34" charset="0"/>
              </a:rPr>
              <a:t>hared area of Autodesk Docs.</a:t>
            </a:r>
          </a:p>
          <a:p>
            <a:r>
              <a:rPr lang="en-US" sz="3000" kern="100" dirty="0">
                <a:latin typeface="Arial" panose="020B0604020202020204" pitchFamily="34" charset="0"/>
                <a:cs typeface="Arial" panose="020B0604020202020204" pitchFamily="34" charset="0"/>
              </a:rPr>
              <a:t>A nominated team take each model and run coordination checks such as Clash Detection.</a:t>
            </a:r>
          </a:p>
          <a:p>
            <a:r>
              <a:rPr lang="en-US" sz="3000" kern="100" dirty="0">
                <a:latin typeface="Arial" panose="020B0604020202020204" pitchFamily="34" charset="0"/>
                <a:cs typeface="Arial" panose="020B0604020202020204" pitchFamily="34" charset="0"/>
              </a:rPr>
              <a:t>Finding issues in models at the design stage saves money later in the project as issues don’t need to be found and resolved on site.  </a:t>
            </a:r>
          </a:p>
          <a:p>
            <a:endParaRPr lang="en-US" sz="30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8BBDBF7C-A3DF-558E-4B34-84102C3424E3}"/>
              </a:ext>
            </a:extLst>
          </p:cNvPr>
          <p:cNvPicPr>
            <a:picLocks noChangeAspect="1"/>
          </p:cNvPicPr>
          <p:nvPr/>
        </p:nvPicPr>
        <p:blipFill>
          <a:blip r:embed="rId3"/>
          <a:stretch>
            <a:fillRect/>
          </a:stretch>
        </p:blipFill>
        <p:spPr>
          <a:xfrm>
            <a:off x="9144000" y="2809914"/>
            <a:ext cx="7814803" cy="5909065"/>
          </a:xfrm>
          <a:prstGeom prst="rect">
            <a:avLst/>
          </a:prstGeom>
        </p:spPr>
      </p:pic>
    </p:spTree>
    <p:extLst>
      <p:ext uri="{BB962C8B-B14F-4D97-AF65-F5344CB8AC3E}">
        <p14:creationId xmlns:p14="http://schemas.microsoft.com/office/powerpoint/2010/main" val="10709933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0A8FB-8C57-6592-0E0A-3C53F00A17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3D655A4-A750-5758-0C7A-947B885BD34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What is BIM?</a:t>
            </a:r>
          </a:p>
        </p:txBody>
      </p:sp>
      <p:sp>
        <p:nvSpPr>
          <p:cNvPr id="2" name="Content Placeholder 2">
            <a:extLst>
              <a:ext uri="{FF2B5EF4-FFF2-40B4-BE49-F238E27FC236}">
                <a16:creationId xmlns:a16="http://schemas.microsoft.com/office/drawing/2014/main" id="{56ACECB1-DAC3-E4AC-8521-98CAE3E7137B}"/>
              </a:ext>
            </a:extLst>
          </p:cNvPr>
          <p:cNvSpPr txBox="1">
            <a:spLocks/>
          </p:cNvSpPr>
          <p:nvPr/>
        </p:nvSpPr>
        <p:spPr>
          <a:xfrm>
            <a:off x="641901" y="2279338"/>
            <a:ext cx="6720962" cy="7812313"/>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Building Information Modeling (BIM) is the </a:t>
            </a:r>
            <a:r>
              <a:rPr lang="en-US" sz="3000" b="1" kern="100" dirty="0">
                <a:effectLst/>
                <a:latin typeface="Arial" panose="020B0604020202020204" pitchFamily="34" charset="0"/>
                <a:ea typeface="Aptos" panose="020B0004020202020204" pitchFamily="34" charset="0"/>
                <a:cs typeface="Arial" panose="020B0604020202020204" pitchFamily="34" charset="0"/>
              </a:rPr>
              <a:t>PROCESS</a:t>
            </a:r>
            <a:r>
              <a:rPr lang="en-US" sz="3000" kern="100" dirty="0">
                <a:effectLst/>
                <a:latin typeface="Arial" panose="020B0604020202020204" pitchFamily="34" charset="0"/>
                <a:ea typeface="Aptos" panose="020B0004020202020204" pitchFamily="34" charset="0"/>
                <a:cs typeface="Arial" panose="020B0604020202020204" pitchFamily="34" charset="0"/>
              </a:rPr>
              <a:t> of delivering and operating built assets using well organized digital information collaboratively.</a:t>
            </a:r>
          </a:p>
          <a:p>
            <a:r>
              <a:rPr lang="en-US" sz="3000" kern="100" dirty="0">
                <a:latin typeface="Arial" panose="020B0604020202020204" pitchFamily="34" charset="0"/>
                <a:cs typeface="Arial" panose="020B0604020202020204" pitchFamily="34" charset="0"/>
              </a:rPr>
              <a:t>This standardization is what allows different teams to work together.</a:t>
            </a:r>
          </a:p>
          <a:p>
            <a:r>
              <a:rPr lang="en-US" sz="3000" dirty="0">
                <a:latin typeface="Arial" panose="020B0604020202020204" pitchFamily="34" charset="0"/>
                <a:cs typeface="Arial" panose="020B0604020202020204" pitchFamily="34" charset="0"/>
              </a:rPr>
              <a:t>The process follows standards such as the ISO19650 suite.</a:t>
            </a:r>
          </a:p>
          <a:p>
            <a:endParaRPr lang="en-US" sz="30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5BBBE671-C05E-4D88-6DCF-A6A0BA8B9ED5}"/>
              </a:ext>
            </a:extLst>
          </p:cNvPr>
          <p:cNvPicPr>
            <a:picLocks noChangeAspect="1"/>
          </p:cNvPicPr>
          <p:nvPr/>
        </p:nvPicPr>
        <p:blipFill>
          <a:blip r:embed="rId3"/>
          <a:stretch>
            <a:fillRect/>
          </a:stretch>
        </p:blipFill>
        <p:spPr>
          <a:xfrm>
            <a:off x="9245665" y="1905775"/>
            <a:ext cx="8564170" cy="6201640"/>
          </a:xfrm>
          <a:prstGeom prst="rect">
            <a:avLst/>
          </a:prstGeom>
        </p:spPr>
      </p:pic>
    </p:spTree>
    <p:extLst>
      <p:ext uri="{BB962C8B-B14F-4D97-AF65-F5344CB8AC3E}">
        <p14:creationId xmlns:p14="http://schemas.microsoft.com/office/powerpoint/2010/main" val="29476413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0385F-13EB-2671-2B53-C884D642864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76453B1-5AF1-8B89-678B-7D9C062DDB5F}"/>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Sharing a project model with other disciplines</a:t>
            </a:r>
          </a:p>
        </p:txBody>
      </p:sp>
      <p:pic>
        <p:nvPicPr>
          <p:cNvPr id="6" name="Picture 5">
            <a:extLst>
              <a:ext uri="{FF2B5EF4-FFF2-40B4-BE49-F238E27FC236}">
                <a16:creationId xmlns:a16="http://schemas.microsoft.com/office/drawing/2014/main" id="{73770761-E0CD-93B2-E6B8-77480E22EAA1}"/>
              </a:ext>
            </a:extLst>
          </p:cNvPr>
          <p:cNvPicPr>
            <a:picLocks noChangeAspect="1"/>
          </p:cNvPicPr>
          <p:nvPr/>
        </p:nvPicPr>
        <p:blipFill>
          <a:blip r:embed="rId3"/>
          <a:stretch>
            <a:fillRect/>
          </a:stretch>
        </p:blipFill>
        <p:spPr>
          <a:xfrm>
            <a:off x="932942" y="1848339"/>
            <a:ext cx="15956602" cy="4163006"/>
          </a:xfrm>
          <a:prstGeom prst="rect">
            <a:avLst/>
          </a:prstGeom>
        </p:spPr>
      </p:pic>
      <p:sp>
        <p:nvSpPr>
          <p:cNvPr id="7" name="Content Placeholder 2">
            <a:extLst>
              <a:ext uri="{FF2B5EF4-FFF2-40B4-BE49-F238E27FC236}">
                <a16:creationId xmlns:a16="http://schemas.microsoft.com/office/drawing/2014/main" id="{A20A598A-FD99-9B01-ECC4-99BF7900DDDB}"/>
              </a:ext>
            </a:extLst>
          </p:cNvPr>
          <p:cNvSpPr txBox="1">
            <a:spLocks/>
          </p:cNvSpPr>
          <p:nvPr/>
        </p:nvSpPr>
        <p:spPr>
          <a:xfrm>
            <a:off x="736980" y="6352566"/>
            <a:ext cx="6720962" cy="3643482"/>
          </a:xfrm>
          <a:prstGeom prst="rect">
            <a:avLst/>
          </a:prstGeom>
        </p:spPr>
        <p:txBody>
          <a:bodyPr vert="horz" lIns="57528" tIns="28763" rIns="57528" bIns="28763" rtlCol="0">
            <a:normAutofit lnSpcReduction="1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cs typeface="Arial" panose="020B0604020202020204" pitchFamily="34" charset="0"/>
              </a:rPr>
              <a:t>ACC Design Collaboration allows teams to create a Package, containing all of the files they wish to share.</a:t>
            </a:r>
          </a:p>
          <a:p>
            <a:r>
              <a:rPr lang="en-US" sz="3000" kern="100" dirty="0">
                <a:latin typeface="Arial" panose="020B0604020202020204" pitchFamily="34" charset="0"/>
                <a:cs typeface="Arial" panose="020B0604020202020204" pitchFamily="34" charset="0"/>
              </a:rPr>
              <a:t>A Package appears on the Timeline so other disciplines know it is available to use if they wish.  </a:t>
            </a:r>
          </a:p>
          <a:p>
            <a:endParaRPr lang="en-US" sz="3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38561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464B8-2C52-C6F8-9638-E72ED1FB4DD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AF65419-FD3F-3834-8A91-CA48824BC3BF}"/>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Consume a package and link shared Revit model</a:t>
            </a:r>
          </a:p>
        </p:txBody>
      </p:sp>
      <p:sp>
        <p:nvSpPr>
          <p:cNvPr id="2" name="Content Placeholder 2">
            <a:extLst>
              <a:ext uri="{FF2B5EF4-FFF2-40B4-BE49-F238E27FC236}">
                <a16:creationId xmlns:a16="http://schemas.microsoft.com/office/drawing/2014/main" id="{FCBE85B1-B043-334B-8404-8026AA580A40}"/>
              </a:ext>
            </a:extLst>
          </p:cNvPr>
          <p:cNvSpPr txBox="1">
            <a:spLocks/>
          </p:cNvSpPr>
          <p:nvPr/>
        </p:nvSpPr>
        <p:spPr>
          <a:xfrm>
            <a:off x="1495387" y="6291267"/>
            <a:ext cx="6720962" cy="2864162"/>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A package appears as a white circle on the Timeline.</a:t>
            </a:r>
          </a:p>
          <a:p>
            <a:r>
              <a:rPr lang="en-US" sz="3000" kern="100" dirty="0">
                <a:effectLst/>
                <a:latin typeface="Arial" panose="020B0604020202020204" pitchFamily="34" charset="0"/>
                <a:ea typeface="Aptos" panose="020B0004020202020204" pitchFamily="34" charset="0"/>
                <a:cs typeface="Arial" panose="020B0604020202020204" pitchFamily="34" charset="0"/>
              </a:rPr>
              <a:t>To use a Package, teams “consume</a:t>
            </a:r>
            <a:r>
              <a:rPr lang="en-US" sz="3000" kern="100" dirty="0">
                <a:latin typeface="Arial" panose="020B0604020202020204" pitchFamily="34" charset="0"/>
                <a:ea typeface="Aptos" panose="020B0004020202020204" pitchFamily="34" charset="0"/>
                <a:cs typeface="Arial" panose="020B0604020202020204" pitchFamily="34" charset="0"/>
              </a:rPr>
              <a:t>”</a:t>
            </a:r>
            <a:r>
              <a:rPr lang="en-US" sz="3000" kern="100" dirty="0">
                <a:effectLst/>
                <a:latin typeface="Arial" panose="020B0604020202020204" pitchFamily="34" charset="0"/>
                <a:ea typeface="Aptos" panose="020B0004020202020204" pitchFamily="34" charset="0"/>
                <a:cs typeface="Arial" panose="020B0604020202020204" pitchFamily="34" charset="0"/>
              </a:rPr>
              <a:t> it, bringing it into their company area on the CDE.</a:t>
            </a:r>
          </a:p>
          <a:p>
            <a:endParaRPr lang="en-US" sz="30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709EC6C6-1437-FFD3-B313-79DEB87DB896}"/>
              </a:ext>
            </a:extLst>
          </p:cNvPr>
          <p:cNvPicPr>
            <a:picLocks noChangeAspect="1"/>
          </p:cNvPicPr>
          <p:nvPr/>
        </p:nvPicPr>
        <p:blipFill>
          <a:blip r:embed="rId3"/>
          <a:stretch>
            <a:fillRect/>
          </a:stretch>
        </p:blipFill>
        <p:spPr>
          <a:xfrm>
            <a:off x="984801" y="2080767"/>
            <a:ext cx="11740598" cy="3029831"/>
          </a:xfrm>
          <a:prstGeom prst="rect">
            <a:avLst/>
          </a:prstGeom>
        </p:spPr>
      </p:pic>
      <p:sp>
        <p:nvSpPr>
          <p:cNvPr id="7" name="Content Placeholder 2">
            <a:extLst>
              <a:ext uri="{FF2B5EF4-FFF2-40B4-BE49-F238E27FC236}">
                <a16:creationId xmlns:a16="http://schemas.microsoft.com/office/drawing/2014/main" id="{950F2C16-0956-9755-5CA7-A66E9D91C4D5}"/>
              </a:ext>
            </a:extLst>
          </p:cNvPr>
          <p:cNvSpPr txBox="1">
            <a:spLocks/>
          </p:cNvSpPr>
          <p:nvPr/>
        </p:nvSpPr>
        <p:spPr>
          <a:xfrm>
            <a:off x="10071651" y="6291267"/>
            <a:ext cx="6720962" cy="2864162"/>
          </a:xfrm>
          <a:prstGeom prst="rect">
            <a:avLst/>
          </a:prstGeom>
        </p:spPr>
        <p:txBody>
          <a:bodyPr vert="horz" lIns="57528" tIns="28763" rIns="57528" bIns="28763" rtlCol="0">
            <a:normAutofit fontScale="925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ea typeface="Aptos" panose="020B0004020202020204" pitchFamily="34" charset="0"/>
                <a:cs typeface="Arial" panose="020B0604020202020204" pitchFamily="34" charset="0"/>
              </a:rPr>
              <a:t>Once consumed, the circle is filled blue.</a:t>
            </a:r>
            <a:endParaRPr lang="en-US" sz="3000" kern="100" dirty="0">
              <a:effectLst/>
              <a:latin typeface="Arial" panose="020B0604020202020204" pitchFamily="34" charset="0"/>
              <a:ea typeface="Aptos" panose="020B0004020202020204" pitchFamily="34" charset="0"/>
              <a:cs typeface="Arial" panose="020B0604020202020204" pitchFamily="34" charset="0"/>
            </a:endParaRPr>
          </a:p>
          <a:p>
            <a:r>
              <a:rPr lang="en-US" sz="3000" kern="100" dirty="0">
                <a:latin typeface="Arial" panose="020B0604020202020204" pitchFamily="34" charset="0"/>
                <a:cs typeface="Arial" panose="020B0604020202020204" pitchFamily="34" charset="0"/>
              </a:rPr>
              <a:t>From here, teams can Link the file into their own 3D Revit model and use it for coordination of their own design.</a:t>
            </a:r>
          </a:p>
          <a:p>
            <a:endParaRPr lang="en-US" sz="3000"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0BC588A1-5187-15C2-3CAD-1666B8E94285}"/>
              </a:ext>
            </a:extLst>
          </p:cNvPr>
          <p:cNvPicPr>
            <a:picLocks noChangeAspect="1"/>
          </p:cNvPicPr>
          <p:nvPr/>
        </p:nvPicPr>
        <p:blipFill>
          <a:blip r:embed="rId4"/>
          <a:stretch>
            <a:fillRect/>
          </a:stretch>
        </p:blipFill>
        <p:spPr>
          <a:xfrm>
            <a:off x="12725399" y="2080767"/>
            <a:ext cx="5076977" cy="3651760"/>
          </a:xfrm>
          <a:prstGeom prst="rect">
            <a:avLst/>
          </a:prstGeom>
        </p:spPr>
      </p:pic>
    </p:spTree>
    <p:extLst>
      <p:ext uri="{BB962C8B-B14F-4D97-AF65-F5344CB8AC3E}">
        <p14:creationId xmlns:p14="http://schemas.microsoft.com/office/powerpoint/2010/main" val="41504366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03ADC7-A2EA-7321-6E0D-FCEF20DC247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7BFB6A3-CB64-F299-12AA-22B8500256E0}"/>
              </a:ext>
            </a:extLst>
          </p:cNvPr>
          <p:cNvSpPr>
            <a:spLocks noGrp="1"/>
          </p:cNvSpPr>
          <p:nvPr>
            <p:ph type="title"/>
          </p:nvPr>
        </p:nvSpPr>
        <p:spPr>
          <a:xfrm>
            <a:off x="6172200" y="3493008"/>
            <a:ext cx="11376200" cy="2217600"/>
          </a:xfrm>
        </p:spPr>
        <p:txBody>
          <a:bodyPr>
            <a:noAutofit/>
          </a:bodyPr>
          <a:lstStyle/>
          <a:p>
            <a:r>
              <a:rPr lang="en-US" dirty="0">
                <a:latin typeface="Arial" panose="020B0604020202020204" pitchFamily="34" charset="0"/>
                <a:cs typeface="Arial" panose="020B0604020202020204" pitchFamily="34" charset="0"/>
              </a:rPr>
              <a:t>BIM for AECO</a:t>
            </a:r>
          </a:p>
        </p:txBody>
      </p:sp>
      <p:sp>
        <p:nvSpPr>
          <p:cNvPr id="4" name="Text Placeholder 3">
            <a:extLst>
              <a:ext uri="{FF2B5EF4-FFF2-40B4-BE49-F238E27FC236}">
                <a16:creationId xmlns:a16="http://schemas.microsoft.com/office/drawing/2014/main" id="{ACF32EFF-00D7-A436-1838-9DD84BA09771}"/>
              </a:ext>
            </a:extLst>
          </p:cNvPr>
          <p:cNvSpPr>
            <a:spLocks noGrp="1"/>
          </p:cNvSpPr>
          <p:nvPr>
            <p:ph type="body" idx="1"/>
          </p:nvPr>
        </p:nvSpPr>
        <p:spPr>
          <a:xfrm>
            <a:off x="6172200" y="5958303"/>
            <a:ext cx="11379200" cy="498598"/>
          </a:xfrm>
        </p:spPr>
        <p:txBody>
          <a:bodyPr/>
          <a:lstStyle/>
          <a:p>
            <a:r>
              <a:rPr lang="en-US" dirty="0">
                <a:latin typeface="Arial" panose="020B0604020202020204" pitchFamily="34" charset="0"/>
                <a:cs typeface="Arial" panose="020B0604020202020204" pitchFamily="34" charset="0"/>
              </a:rPr>
              <a:t>Outcome-based BIM</a:t>
            </a:r>
          </a:p>
        </p:txBody>
      </p:sp>
    </p:spTree>
    <p:extLst>
      <p:ext uri="{BB962C8B-B14F-4D97-AF65-F5344CB8AC3E}">
        <p14:creationId xmlns:p14="http://schemas.microsoft.com/office/powerpoint/2010/main" val="23222386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82076-8931-5AE2-25E6-C2465231FBA8}"/>
            </a:ext>
          </a:extLst>
        </p:cNvPr>
        <p:cNvGrpSpPr/>
        <p:nvPr/>
      </p:nvGrpSpPr>
      <p:grpSpPr>
        <a:xfrm>
          <a:off x="0" y="0"/>
          <a:ext cx="0" cy="0"/>
          <a:chOff x="0" y="0"/>
          <a:chExt cx="0" cy="0"/>
        </a:xfrm>
      </p:grpSpPr>
      <p:pic>
        <p:nvPicPr>
          <p:cNvPr id="6" name="Picture 5" descr="A screen shot of a black screen&#10;&#10;AI-generated content may be incorrect.">
            <a:extLst>
              <a:ext uri="{FF2B5EF4-FFF2-40B4-BE49-F238E27FC236}">
                <a16:creationId xmlns:a16="http://schemas.microsoft.com/office/drawing/2014/main" id="{9CBB808E-C82E-6C7C-CB3B-8AF91F9B03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2482" y="1716668"/>
            <a:ext cx="13497837" cy="7598782"/>
          </a:xfrm>
          <a:prstGeom prst="rect">
            <a:avLst/>
          </a:prstGeom>
        </p:spPr>
      </p:pic>
      <p:sp>
        <p:nvSpPr>
          <p:cNvPr id="5" name="Title 4">
            <a:extLst>
              <a:ext uri="{FF2B5EF4-FFF2-40B4-BE49-F238E27FC236}">
                <a16:creationId xmlns:a16="http://schemas.microsoft.com/office/drawing/2014/main" id="{4B40BA78-27FD-ED01-2164-481E9186C885}"/>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Integrate outcome-based BIM</a:t>
            </a:r>
          </a:p>
        </p:txBody>
      </p:sp>
      <p:sp>
        <p:nvSpPr>
          <p:cNvPr id="2" name="Content Placeholder 2">
            <a:extLst>
              <a:ext uri="{FF2B5EF4-FFF2-40B4-BE49-F238E27FC236}">
                <a16:creationId xmlns:a16="http://schemas.microsoft.com/office/drawing/2014/main" id="{E0AC8F4B-E65E-71A7-6D6D-103332902D39}"/>
              </a:ext>
            </a:extLst>
          </p:cNvPr>
          <p:cNvSpPr txBox="1">
            <a:spLocks/>
          </p:cNvSpPr>
          <p:nvPr/>
        </p:nvSpPr>
        <p:spPr>
          <a:xfrm>
            <a:off x="641901" y="2279338"/>
            <a:ext cx="6720962"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cs typeface="Arial" panose="020B0604020202020204" pitchFamily="34" charset="0"/>
              </a:rPr>
              <a:t>Buildings can exist for many years and operating costs can have a high impact on financial and environmental outcomes.</a:t>
            </a:r>
          </a:p>
          <a:p>
            <a:r>
              <a:rPr lang="en-US" sz="3000" kern="100" dirty="0">
                <a:latin typeface="Arial" panose="020B0604020202020204" pitchFamily="34" charset="0"/>
                <a:cs typeface="Arial" panose="020B0604020202020204" pitchFamily="34" charset="0"/>
              </a:rPr>
              <a:t>3D models and tools allow designers to measure alignment to client goals and outcomes such as sustainability, carbon footprint, and energy use. </a:t>
            </a:r>
          </a:p>
          <a:p>
            <a:endParaRPr lang="en-US" sz="3000" kern="100" dirty="0">
              <a:latin typeface="Arial" panose="020B0604020202020204" pitchFamily="34" charset="0"/>
              <a:cs typeface="Arial" panose="020B0604020202020204" pitchFamily="34" charset="0"/>
            </a:endParaRPr>
          </a:p>
          <a:p>
            <a:endParaRPr lang="en-US" sz="3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683784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BD65BD-D2F2-40AE-A7E1-F7B25178FEB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C8E2618-4899-804C-5ECA-BC206BD5DBE0}"/>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Use Forma for outcome-based BIM</a:t>
            </a:r>
          </a:p>
        </p:txBody>
      </p:sp>
      <p:sp>
        <p:nvSpPr>
          <p:cNvPr id="2" name="Content Placeholder 2">
            <a:extLst>
              <a:ext uri="{FF2B5EF4-FFF2-40B4-BE49-F238E27FC236}">
                <a16:creationId xmlns:a16="http://schemas.microsoft.com/office/drawing/2014/main" id="{FB753501-C779-7CF4-5921-57A3DC8A0B66}"/>
              </a:ext>
            </a:extLst>
          </p:cNvPr>
          <p:cNvSpPr txBox="1">
            <a:spLocks/>
          </p:cNvSpPr>
          <p:nvPr/>
        </p:nvSpPr>
        <p:spPr>
          <a:xfrm>
            <a:off x="641901" y="2279338"/>
            <a:ext cx="6720962"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During early concept stages, design intent models can be used in Forma </a:t>
            </a:r>
            <a:r>
              <a:rPr lang="en-US" sz="3000" kern="100" dirty="0">
                <a:latin typeface="Arial" panose="020B0604020202020204" pitchFamily="34" charset="0"/>
                <a:ea typeface="Aptos" panose="020B0004020202020204" pitchFamily="34" charset="0"/>
                <a:cs typeface="Arial" panose="020B0604020202020204" pitchFamily="34" charset="0"/>
              </a:rPr>
              <a:t>t</a:t>
            </a:r>
            <a:r>
              <a:rPr lang="en-US" sz="3000" kern="100" dirty="0">
                <a:effectLst/>
                <a:latin typeface="Arial" panose="020B0604020202020204" pitchFamily="34" charset="0"/>
                <a:ea typeface="Aptos" panose="020B0004020202020204" pitchFamily="34" charset="0"/>
                <a:cs typeface="Arial" panose="020B0604020202020204" pitchFamily="34" charset="0"/>
              </a:rPr>
              <a:t>o analyze outcomes like environmental impact though:</a:t>
            </a:r>
          </a:p>
          <a:p>
            <a:pPr lvl="1"/>
            <a:r>
              <a:rPr lang="en-US" sz="2600" kern="100" dirty="0">
                <a:latin typeface="Arial" panose="020B0604020202020204" pitchFamily="34" charset="0"/>
                <a:cs typeface="Arial" panose="020B0604020202020204" pitchFamily="34" charset="0"/>
              </a:rPr>
              <a:t>Sun hours</a:t>
            </a:r>
          </a:p>
          <a:p>
            <a:pPr lvl="1"/>
            <a:r>
              <a:rPr lang="en-US" sz="2600" kern="100" dirty="0">
                <a:latin typeface="Arial" panose="020B0604020202020204" pitchFamily="34" charset="0"/>
                <a:cs typeface="Arial" panose="020B0604020202020204" pitchFamily="34" charset="0"/>
              </a:rPr>
              <a:t>Daylight potential</a:t>
            </a:r>
          </a:p>
          <a:p>
            <a:pPr lvl="1"/>
            <a:r>
              <a:rPr lang="en-US" sz="2600" kern="100" dirty="0">
                <a:latin typeface="Arial" panose="020B0604020202020204" pitchFamily="34" charset="0"/>
                <a:cs typeface="Arial" panose="020B0604020202020204" pitchFamily="34" charset="0"/>
              </a:rPr>
              <a:t>Wind speeds and comfort</a:t>
            </a:r>
          </a:p>
          <a:p>
            <a:pPr lvl="1"/>
            <a:r>
              <a:rPr lang="en-US" sz="2600" kern="100" dirty="0">
                <a:latin typeface="Arial" panose="020B0604020202020204" pitchFamily="34" charset="0"/>
                <a:cs typeface="Arial" panose="020B0604020202020204" pitchFamily="34" charset="0"/>
              </a:rPr>
              <a:t>Noise</a:t>
            </a:r>
          </a:p>
          <a:p>
            <a:pPr lvl="1"/>
            <a:r>
              <a:rPr lang="en-US" sz="2600" kern="100" dirty="0">
                <a:latin typeface="Arial" panose="020B0604020202020204" pitchFamily="34" charset="0"/>
                <a:cs typeface="Arial" panose="020B0604020202020204" pitchFamily="34" charset="0"/>
              </a:rPr>
              <a:t>Solar panel potential</a:t>
            </a:r>
          </a:p>
          <a:p>
            <a:pPr lvl="1"/>
            <a:endParaRPr lang="en-US" sz="2600" kern="100" dirty="0">
              <a:latin typeface="Arial" panose="020B0604020202020204" pitchFamily="34" charset="0"/>
              <a:cs typeface="Arial" panose="020B0604020202020204" pitchFamily="34" charset="0"/>
            </a:endParaRPr>
          </a:p>
          <a:p>
            <a:pPr lvl="1"/>
            <a:endParaRPr lang="en-US" sz="2600" kern="100" dirty="0">
              <a:latin typeface="Arial" panose="020B0604020202020204" pitchFamily="34" charset="0"/>
              <a:cs typeface="Arial" panose="020B0604020202020204" pitchFamily="34" charset="0"/>
            </a:endParaRPr>
          </a:p>
          <a:p>
            <a:pPr lvl="1"/>
            <a:endParaRPr lang="en-US" sz="2600" kern="100" dirty="0">
              <a:latin typeface="Arial" panose="020B0604020202020204" pitchFamily="34" charset="0"/>
              <a:cs typeface="Arial" panose="020B0604020202020204" pitchFamily="34" charset="0"/>
            </a:endParaRPr>
          </a:p>
          <a:p>
            <a:pPr lvl="1"/>
            <a:endParaRPr lang="en-US" sz="2600" kern="100" dirty="0">
              <a:latin typeface="Arial" panose="020B0604020202020204" pitchFamily="34" charset="0"/>
              <a:cs typeface="Arial" panose="020B0604020202020204" pitchFamily="34" charset="0"/>
            </a:endParaRPr>
          </a:p>
          <a:p>
            <a:endParaRPr lang="en-US" sz="30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56A276C4-DC13-FF0D-AF2D-BAACE1A9B428}"/>
              </a:ext>
            </a:extLst>
          </p:cNvPr>
          <p:cNvPicPr>
            <a:picLocks noChangeAspect="1"/>
          </p:cNvPicPr>
          <p:nvPr/>
        </p:nvPicPr>
        <p:blipFill>
          <a:blip r:embed="rId3"/>
          <a:srcRect t="1943" r="1056"/>
          <a:stretch/>
        </p:blipFill>
        <p:spPr>
          <a:xfrm>
            <a:off x="9144000" y="1905000"/>
            <a:ext cx="8087296" cy="7650479"/>
          </a:xfrm>
          <a:prstGeom prst="rect">
            <a:avLst/>
          </a:prstGeom>
        </p:spPr>
      </p:pic>
    </p:spTree>
    <p:extLst>
      <p:ext uri="{BB962C8B-B14F-4D97-AF65-F5344CB8AC3E}">
        <p14:creationId xmlns:p14="http://schemas.microsoft.com/office/powerpoint/2010/main" val="3850268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CD556F-A0BA-BF51-B068-2B1FAA76307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2FD7B22-BFE7-37B0-721D-5B984071E305}"/>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Use Autodesk Insight to analyze carbon</a:t>
            </a:r>
          </a:p>
        </p:txBody>
      </p:sp>
      <p:sp>
        <p:nvSpPr>
          <p:cNvPr id="2" name="Content Placeholder 2">
            <a:extLst>
              <a:ext uri="{FF2B5EF4-FFF2-40B4-BE49-F238E27FC236}">
                <a16:creationId xmlns:a16="http://schemas.microsoft.com/office/drawing/2014/main" id="{EDF363FC-E99E-E202-22C4-27B405620977}"/>
              </a:ext>
            </a:extLst>
          </p:cNvPr>
          <p:cNvSpPr txBox="1">
            <a:spLocks/>
          </p:cNvSpPr>
          <p:nvPr/>
        </p:nvSpPr>
        <p:spPr>
          <a:xfrm>
            <a:off x="641901" y="2279338"/>
            <a:ext cx="6720962" cy="7836212"/>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During later design stages, a more detailed 3D model can be analyzed to aid the selection of different structure and envelope systems such as walls.</a:t>
            </a:r>
          </a:p>
          <a:p>
            <a:r>
              <a:rPr lang="en-US" sz="3000" kern="100" dirty="0">
                <a:latin typeface="Arial" panose="020B0604020202020204" pitchFamily="34" charset="0"/>
                <a:cs typeface="Arial" panose="020B0604020202020204" pitchFamily="34" charset="0"/>
              </a:rPr>
              <a:t>Teams can analyze exactly where the greatest carbon impacts can be achieved.</a:t>
            </a:r>
          </a:p>
          <a:p>
            <a:r>
              <a:rPr lang="en-US" sz="3000" kern="100" dirty="0">
                <a:latin typeface="Arial" panose="020B0604020202020204" pitchFamily="34" charset="0"/>
                <a:cs typeface="Arial" panose="020B0604020202020204" pitchFamily="34" charset="0"/>
              </a:rPr>
              <a:t>Notice how the Operational Carbon is the greatest contributor to the Total Carbon value. </a:t>
            </a:r>
          </a:p>
          <a:p>
            <a:endParaRPr lang="en-US" sz="30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F71973E7-8ECE-D6DA-87D6-65021F6B05C6}"/>
              </a:ext>
            </a:extLst>
          </p:cNvPr>
          <p:cNvPicPr>
            <a:picLocks noChangeAspect="1"/>
          </p:cNvPicPr>
          <p:nvPr/>
        </p:nvPicPr>
        <p:blipFill>
          <a:blip r:embed="rId3"/>
          <a:stretch>
            <a:fillRect/>
          </a:stretch>
        </p:blipFill>
        <p:spPr>
          <a:xfrm>
            <a:off x="7577032" y="2793688"/>
            <a:ext cx="10236649" cy="5550212"/>
          </a:xfrm>
          <a:prstGeom prst="rect">
            <a:avLst/>
          </a:prstGeom>
        </p:spPr>
      </p:pic>
    </p:spTree>
    <p:extLst>
      <p:ext uri="{BB962C8B-B14F-4D97-AF65-F5344CB8AC3E}">
        <p14:creationId xmlns:p14="http://schemas.microsoft.com/office/powerpoint/2010/main" val="13019223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F12DD-D7C2-6233-80F3-03519D4E9D0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654395C-C444-284E-05CB-B56645ED2509}"/>
              </a:ext>
            </a:extLst>
          </p:cNvPr>
          <p:cNvSpPr>
            <a:spLocks noGrp="1"/>
          </p:cNvSpPr>
          <p:nvPr>
            <p:ph type="title"/>
          </p:nvPr>
        </p:nvSpPr>
        <p:spPr>
          <a:xfrm>
            <a:off x="6172200" y="3493008"/>
            <a:ext cx="11376200" cy="2217600"/>
          </a:xfrm>
        </p:spPr>
        <p:txBody>
          <a:bodyPr>
            <a:noAutofit/>
          </a:bodyPr>
          <a:lstStyle/>
          <a:p>
            <a:r>
              <a:rPr lang="en-US" dirty="0">
                <a:latin typeface="Arial" panose="020B0604020202020204" pitchFamily="34" charset="0"/>
                <a:cs typeface="Arial" panose="020B0604020202020204" pitchFamily="34" charset="0"/>
              </a:rPr>
              <a:t>BIM for AECO</a:t>
            </a:r>
          </a:p>
        </p:txBody>
      </p:sp>
      <p:sp>
        <p:nvSpPr>
          <p:cNvPr id="4" name="Text Placeholder 3">
            <a:extLst>
              <a:ext uri="{FF2B5EF4-FFF2-40B4-BE49-F238E27FC236}">
                <a16:creationId xmlns:a16="http://schemas.microsoft.com/office/drawing/2014/main" id="{30BF9C73-0D6D-F1F3-7B6F-06BCC2A423E8}"/>
              </a:ext>
            </a:extLst>
          </p:cNvPr>
          <p:cNvSpPr>
            <a:spLocks noGrp="1"/>
          </p:cNvSpPr>
          <p:nvPr>
            <p:ph type="body" idx="1"/>
          </p:nvPr>
        </p:nvSpPr>
        <p:spPr>
          <a:xfrm>
            <a:off x="6172200" y="5958303"/>
            <a:ext cx="11379200" cy="498598"/>
          </a:xfrm>
        </p:spPr>
        <p:txBody>
          <a:bodyPr/>
          <a:lstStyle/>
          <a:p>
            <a:r>
              <a:rPr lang="en-US" dirty="0">
                <a:latin typeface="Arial" panose="020B0604020202020204" pitchFamily="34" charset="0"/>
                <a:cs typeface="Arial" panose="020B0604020202020204" pitchFamily="34" charset="0"/>
              </a:rPr>
              <a:t>BIM Information Requirements</a:t>
            </a:r>
          </a:p>
        </p:txBody>
      </p:sp>
    </p:spTree>
    <p:extLst>
      <p:ext uri="{BB962C8B-B14F-4D97-AF65-F5344CB8AC3E}">
        <p14:creationId xmlns:p14="http://schemas.microsoft.com/office/powerpoint/2010/main" val="11910382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1AC1EB-29D5-5F1F-31FB-6530480691F5}"/>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4FD421B1-C0A5-1844-11F1-9E4505F0D352}"/>
              </a:ext>
            </a:extLst>
          </p:cNvPr>
          <p:cNvPicPr>
            <a:picLocks noChangeAspect="1"/>
          </p:cNvPicPr>
          <p:nvPr/>
        </p:nvPicPr>
        <p:blipFill>
          <a:blip r:embed="rId3"/>
          <a:stretch>
            <a:fillRect/>
          </a:stretch>
        </p:blipFill>
        <p:spPr>
          <a:xfrm>
            <a:off x="8466333" y="1819952"/>
            <a:ext cx="9821667" cy="7266898"/>
          </a:xfrm>
          <a:prstGeom prst="rect">
            <a:avLst/>
          </a:prstGeom>
        </p:spPr>
      </p:pic>
      <p:sp>
        <p:nvSpPr>
          <p:cNvPr id="5" name="Title 4">
            <a:extLst>
              <a:ext uri="{FF2B5EF4-FFF2-40B4-BE49-F238E27FC236}">
                <a16:creationId xmlns:a16="http://schemas.microsoft.com/office/drawing/2014/main" id="{38B8BA42-F29A-66C0-8413-457A0E11FD78}"/>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Use BIM Information Requirements</a:t>
            </a:r>
          </a:p>
        </p:txBody>
      </p:sp>
      <p:sp>
        <p:nvSpPr>
          <p:cNvPr id="2" name="Content Placeholder 2">
            <a:extLst>
              <a:ext uri="{FF2B5EF4-FFF2-40B4-BE49-F238E27FC236}">
                <a16:creationId xmlns:a16="http://schemas.microsoft.com/office/drawing/2014/main" id="{EEF88BFA-AB28-356C-9C43-8AA6432405BE}"/>
              </a:ext>
            </a:extLst>
          </p:cNvPr>
          <p:cNvSpPr txBox="1">
            <a:spLocks/>
          </p:cNvSpPr>
          <p:nvPr/>
        </p:nvSpPr>
        <p:spPr>
          <a:xfrm>
            <a:off x="641901" y="2279338"/>
            <a:ext cx="6720962" cy="8007662"/>
          </a:xfrm>
          <a:prstGeom prst="rect">
            <a:avLst/>
          </a:prstGeom>
        </p:spPr>
        <p:txBody>
          <a:bodyPr vert="horz" lIns="57528" tIns="28763" rIns="57528" bIns="28763" rtlCol="0">
            <a:normAutofit lnSpcReduction="1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Q: Why do we need Information? </a:t>
            </a:r>
          </a:p>
          <a:p>
            <a:r>
              <a:rPr lang="en-US" sz="3000" kern="100" dirty="0">
                <a:latin typeface="Arial" panose="020B0604020202020204" pitchFamily="34" charset="0"/>
                <a:ea typeface="Aptos" panose="020B0004020202020204" pitchFamily="34" charset="0"/>
                <a:cs typeface="Arial" panose="020B0604020202020204" pitchFamily="34" charset="0"/>
              </a:rPr>
              <a:t>A: </a:t>
            </a:r>
            <a:r>
              <a:rPr lang="en-US" sz="3000" kern="100" dirty="0">
                <a:effectLst/>
                <a:latin typeface="Arial" panose="020B0604020202020204" pitchFamily="34" charset="0"/>
                <a:ea typeface="Aptos" panose="020B0004020202020204" pitchFamily="34" charset="0"/>
                <a:cs typeface="Arial" panose="020B0604020202020204" pitchFamily="34" charset="0"/>
              </a:rPr>
              <a:t>So everyone knows what to do, how to do it, and when it needs to be done. This is explained in the Information Requirements documentation such as:</a:t>
            </a:r>
          </a:p>
          <a:p>
            <a:pPr lvl="1">
              <a:lnSpc>
                <a:spcPct val="107000"/>
              </a:lnSpc>
              <a:spcAft>
                <a:spcPts val="600"/>
              </a:spcAft>
              <a:tabLst>
                <a:tab pos="342900" algn="l"/>
              </a:tabLst>
            </a:pPr>
            <a:r>
              <a:rPr lang="en-GB" sz="2600" dirty="0">
                <a:solidFill>
                  <a:srgbClr val="000000"/>
                </a:solidFill>
                <a:latin typeface="Arial" panose="020B0604020202020204" pitchFamily="34" charset="0"/>
                <a:ea typeface="Artifakt Element" panose="020B0503050000020004" pitchFamily="34" charset="77"/>
                <a:cs typeface="Arial" panose="020B0604020202020204" pitchFamily="34" charset="0"/>
              </a:rPr>
              <a:t>Organizational Information Requirements (OIR)</a:t>
            </a:r>
          </a:p>
          <a:p>
            <a:pPr lvl="1">
              <a:lnSpc>
                <a:spcPct val="107000"/>
              </a:lnSpc>
              <a:spcAft>
                <a:spcPts val="600"/>
              </a:spcAft>
              <a:tabLst>
                <a:tab pos="342900" algn="l"/>
              </a:tabLst>
            </a:pPr>
            <a:r>
              <a:rPr lang="en-GB" sz="2600" dirty="0">
                <a:solidFill>
                  <a:srgbClr val="000000"/>
                </a:solidFill>
                <a:latin typeface="Arial" panose="020B0604020202020204" pitchFamily="34" charset="0"/>
                <a:ea typeface="Artifakt Element" panose="020B0503050000020004" pitchFamily="34" charset="77"/>
                <a:cs typeface="Arial" panose="020B0604020202020204" pitchFamily="34" charset="0"/>
              </a:rPr>
              <a:t>Asset Information Requirements (AIR)</a:t>
            </a:r>
          </a:p>
          <a:p>
            <a:pPr lvl="1">
              <a:lnSpc>
                <a:spcPct val="107000"/>
              </a:lnSpc>
              <a:spcAft>
                <a:spcPts val="600"/>
              </a:spcAft>
              <a:tabLst>
                <a:tab pos="342900" algn="l"/>
              </a:tabLst>
            </a:pPr>
            <a:r>
              <a:rPr lang="en-GB" sz="2600" dirty="0">
                <a:solidFill>
                  <a:srgbClr val="000000"/>
                </a:solidFill>
                <a:latin typeface="Arial" panose="020B0604020202020204" pitchFamily="34" charset="0"/>
                <a:ea typeface="Artifakt Element" panose="020B0503050000020004" pitchFamily="34" charset="77"/>
                <a:cs typeface="Arial" panose="020B0604020202020204" pitchFamily="34" charset="0"/>
              </a:rPr>
              <a:t>Project Information Requirements (PIR)</a:t>
            </a:r>
          </a:p>
          <a:p>
            <a:pPr lvl="1">
              <a:lnSpc>
                <a:spcPct val="107000"/>
              </a:lnSpc>
              <a:spcAft>
                <a:spcPts val="600"/>
              </a:spcAft>
              <a:tabLst>
                <a:tab pos="342900" algn="l"/>
              </a:tabLst>
            </a:pPr>
            <a:r>
              <a:rPr lang="en-GB" sz="2600" dirty="0">
                <a:solidFill>
                  <a:srgbClr val="000000"/>
                </a:solidFill>
                <a:latin typeface="Arial" panose="020B0604020202020204" pitchFamily="34" charset="0"/>
                <a:ea typeface="Artifakt Element" panose="020B0503050000020004" pitchFamily="34" charset="77"/>
                <a:cs typeface="Arial" panose="020B0604020202020204" pitchFamily="34" charset="0"/>
              </a:rPr>
              <a:t>Exchange Information Requirements (EIR)</a:t>
            </a:r>
          </a:p>
          <a:p>
            <a:pPr lvl="1">
              <a:lnSpc>
                <a:spcPct val="107000"/>
              </a:lnSpc>
              <a:spcAft>
                <a:spcPts val="600"/>
              </a:spcAft>
              <a:tabLst>
                <a:tab pos="342900" algn="l"/>
              </a:tabLst>
            </a:pPr>
            <a:r>
              <a:rPr lang="en-GB" sz="2600" dirty="0">
                <a:solidFill>
                  <a:srgbClr val="000000"/>
                </a:solidFill>
                <a:latin typeface="Arial" panose="020B0604020202020204" pitchFamily="34" charset="0"/>
                <a:ea typeface="Artifakt Element" panose="020B0503050000020004" pitchFamily="34" charset="77"/>
                <a:cs typeface="Arial" panose="020B0604020202020204" pitchFamily="34" charset="0"/>
              </a:rPr>
              <a:t>Master Information Delivery Plan (MIDP)</a:t>
            </a:r>
          </a:p>
          <a:p>
            <a:endParaRPr lang="en-US" sz="3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63262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989C2E-B5D2-68C0-3F30-73E0CED7B12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4370F68-167B-7A41-3C94-E805B3DCFFBF}"/>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Read and extract information from the BEP</a:t>
            </a:r>
          </a:p>
        </p:txBody>
      </p:sp>
      <p:sp>
        <p:nvSpPr>
          <p:cNvPr id="2" name="Content Placeholder 2">
            <a:extLst>
              <a:ext uri="{FF2B5EF4-FFF2-40B4-BE49-F238E27FC236}">
                <a16:creationId xmlns:a16="http://schemas.microsoft.com/office/drawing/2014/main" id="{8FCD3269-12E5-79E6-EF37-9D3D176E0D4E}"/>
              </a:ext>
            </a:extLst>
          </p:cNvPr>
          <p:cNvSpPr txBox="1">
            <a:spLocks/>
          </p:cNvSpPr>
          <p:nvPr/>
        </p:nvSpPr>
        <p:spPr>
          <a:xfrm>
            <a:off x="641901" y="2279338"/>
            <a:ext cx="6720962"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The BEP is the </a:t>
            </a:r>
            <a:r>
              <a:rPr lang="en-US" sz="3000" kern="100" dirty="0">
                <a:latin typeface="Arial" panose="020B0604020202020204" pitchFamily="34" charset="0"/>
                <a:ea typeface="Aptos" panose="020B0004020202020204" pitchFamily="34" charset="0"/>
                <a:cs typeface="Arial" panose="020B0604020202020204" pitchFamily="34" charset="0"/>
              </a:rPr>
              <a:t>“</a:t>
            </a:r>
            <a:r>
              <a:rPr lang="en-US" sz="3000" kern="100" dirty="0">
                <a:effectLst/>
                <a:latin typeface="Arial" panose="020B0604020202020204" pitchFamily="34" charset="0"/>
                <a:ea typeface="Aptos" panose="020B0004020202020204" pitchFamily="34" charset="0"/>
                <a:cs typeface="Arial" panose="020B0604020202020204" pitchFamily="34" charset="0"/>
              </a:rPr>
              <a:t>rulebook</a:t>
            </a:r>
            <a:r>
              <a:rPr lang="en-US" sz="3000" kern="100" dirty="0">
                <a:latin typeface="Arial" panose="020B0604020202020204" pitchFamily="34" charset="0"/>
                <a:ea typeface="Aptos" panose="020B0004020202020204" pitchFamily="34" charset="0"/>
                <a:cs typeface="Arial" panose="020B0604020202020204" pitchFamily="34" charset="0"/>
              </a:rPr>
              <a:t>.”</a:t>
            </a:r>
            <a:endParaRPr lang="en-US" sz="3000" kern="100" dirty="0">
              <a:effectLst/>
              <a:latin typeface="Arial" panose="020B0604020202020204" pitchFamily="34" charset="0"/>
              <a:ea typeface="Aptos" panose="020B0004020202020204" pitchFamily="34" charset="0"/>
              <a:cs typeface="Arial" panose="020B0604020202020204" pitchFamily="34" charset="0"/>
            </a:endParaRPr>
          </a:p>
          <a:p>
            <a:r>
              <a:rPr lang="en-US" sz="3000" kern="100" dirty="0">
                <a:latin typeface="Arial" panose="020B0604020202020204" pitchFamily="34" charset="0"/>
                <a:ea typeface="Aptos" panose="020B0004020202020204" pitchFamily="34" charset="0"/>
                <a:cs typeface="Arial" panose="020B0604020202020204" pitchFamily="34" charset="0"/>
              </a:rPr>
              <a:t>It provides a description of the standardized way of working together, such as:</a:t>
            </a:r>
          </a:p>
          <a:p>
            <a:pPr lvl="1"/>
            <a:r>
              <a:rPr lang="en-US" sz="2600" kern="100" dirty="0">
                <a:effectLst/>
                <a:latin typeface="Arial" panose="020B0604020202020204" pitchFamily="34" charset="0"/>
                <a:ea typeface="Aptos" panose="020B0004020202020204" pitchFamily="34" charset="0"/>
                <a:cs typeface="Arial" panose="020B0604020202020204" pitchFamily="34" charset="0"/>
              </a:rPr>
              <a:t>File naming</a:t>
            </a:r>
          </a:p>
          <a:p>
            <a:pPr lvl="1"/>
            <a:r>
              <a:rPr lang="en-US" sz="2600" kern="100" dirty="0">
                <a:latin typeface="Arial" panose="020B0604020202020204" pitchFamily="34" charset="0"/>
                <a:ea typeface="Aptos" panose="020B0004020202020204" pitchFamily="34" charset="0"/>
                <a:cs typeface="Arial" panose="020B0604020202020204" pitchFamily="34" charset="0"/>
              </a:rPr>
              <a:t>Coordinates and address</a:t>
            </a:r>
          </a:p>
          <a:p>
            <a:pPr lvl="1"/>
            <a:r>
              <a:rPr lang="en-US" sz="2600" kern="100" dirty="0">
                <a:effectLst/>
                <a:latin typeface="Arial" panose="020B0604020202020204" pitchFamily="34" charset="0"/>
                <a:ea typeface="Aptos" panose="020B0004020202020204" pitchFamily="34" charset="0"/>
                <a:cs typeface="Arial" panose="020B0604020202020204" pitchFamily="34" charset="0"/>
              </a:rPr>
              <a:t>Project number and other information</a:t>
            </a:r>
          </a:p>
          <a:p>
            <a:pPr lvl="1"/>
            <a:r>
              <a:rPr lang="en-US" sz="2600" kern="100" dirty="0">
                <a:effectLst/>
                <a:latin typeface="Arial" panose="020B0604020202020204" pitchFamily="34" charset="0"/>
                <a:ea typeface="Aptos" panose="020B0004020202020204" pitchFamily="34" charset="0"/>
                <a:cs typeface="Arial" panose="020B0604020202020204" pitchFamily="34" charset="0"/>
              </a:rPr>
              <a:t>Software versions and file formats</a:t>
            </a:r>
          </a:p>
          <a:p>
            <a:pPr lvl="1"/>
            <a:r>
              <a:rPr lang="en-US" sz="2600" kern="100" dirty="0">
                <a:latin typeface="Arial" panose="020B0604020202020204" pitchFamily="34" charset="0"/>
                <a:cs typeface="Arial" panose="020B0604020202020204" pitchFamily="34" charset="0"/>
              </a:rPr>
              <a:t>If and how the project is split into volumes</a:t>
            </a:r>
            <a:endParaRPr lang="en-US" sz="30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C106F2E4-0C8F-EFFA-320F-3224F704F779}"/>
              </a:ext>
            </a:extLst>
          </p:cNvPr>
          <p:cNvPicPr>
            <a:picLocks noChangeAspect="1"/>
          </p:cNvPicPr>
          <p:nvPr/>
        </p:nvPicPr>
        <p:blipFill>
          <a:blip r:embed="rId3"/>
          <a:stretch>
            <a:fillRect/>
          </a:stretch>
        </p:blipFill>
        <p:spPr>
          <a:xfrm>
            <a:off x="7527700" y="2389180"/>
            <a:ext cx="5344271" cy="7240010"/>
          </a:xfrm>
          <a:prstGeom prst="rect">
            <a:avLst/>
          </a:prstGeom>
        </p:spPr>
      </p:pic>
      <p:pic>
        <p:nvPicPr>
          <p:cNvPr id="8" name="Picture 7">
            <a:extLst>
              <a:ext uri="{FF2B5EF4-FFF2-40B4-BE49-F238E27FC236}">
                <a16:creationId xmlns:a16="http://schemas.microsoft.com/office/drawing/2014/main" id="{5941B4FA-A95B-B0B2-2314-F09B318AD203}"/>
              </a:ext>
            </a:extLst>
          </p:cNvPr>
          <p:cNvPicPr>
            <a:picLocks noChangeAspect="1"/>
          </p:cNvPicPr>
          <p:nvPr/>
        </p:nvPicPr>
        <p:blipFill>
          <a:blip r:embed="rId4"/>
          <a:stretch>
            <a:fillRect/>
          </a:stretch>
        </p:blipFill>
        <p:spPr>
          <a:xfrm>
            <a:off x="13249236" y="7317388"/>
            <a:ext cx="4396863" cy="2845309"/>
          </a:xfrm>
          <a:prstGeom prst="rect">
            <a:avLst/>
          </a:prstGeom>
        </p:spPr>
      </p:pic>
      <p:pic>
        <p:nvPicPr>
          <p:cNvPr id="10" name="Picture 9">
            <a:extLst>
              <a:ext uri="{FF2B5EF4-FFF2-40B4-BE49-F238E27FC236}">
                <a16:creationId xmlns:a16="http://schemas.microsoft.com/office/drawing/2014/main" id="{F5AE338B-7B3F-3B13-437A-90224E9695E0}"/>
              </a:ext>
            </a:extLst>
          </p:cNvPr>
          <p:cNvPicPr>
            <a:picLocks noChangeAspect="1"/>
          </p:cNvPicPr>
          <p:nvPr/>
        </p:nvPicPr>
        <p:blipFill>
          <a:blip r:embed="rId5"/>
          <a:stretch>
            <a:fillRect/>
          </a:stretch>
        </p:blipFill>
        <p:spPr>
          <a:xfrm>
            <a:off x="13036809" y="1507118"/>
            <a:ext cx="4609290" cy="3241214"/>
          </a:xfrm>
          <a:prstGeom prst="rect">
            <a:avLst/>
          </a:prstGeom>
        </p:spPr>
      </p:pic>
      <p:pic>
        <p:nvPicPr>
          <p:cNvPr id="12" name="Picture 11">
            <a:extLst>
              <a:ext uri="{FF2B5EF4-FFF2-40B4-BE49-F238E27FC236}">
                <a16:creationId xmlns:a16="http://schemas.microsoft.com/office/drawing/2014/main" id="{61F9BF2A-2499-C630-8620-839CF32DE6FD}"/>
              </a:ext>
            </a:extLst>
          </p:cNvPr>
          <p:cNvPicPr>
            <a:picLocks noChangeAspect="1"/>
          </p:cNvPicPr>
          <p:nvPr/>
        </p:nvPicPr>
        <p:blipFill>
          <a:blip r:embed="rId6"/>
          <a:stretch>
            <a:fillRect/>
          </a:stretch>
        </p:blipFill>
        <p:spPr>
          <a:xfrm>
            <a:off x="7362862" y="1507118"/>
            <a:ext cx="3539014" cy="2963124"/>
          </a:xfrm>
          <a:prstGeom prst="rect">
            <a:avLst/>
          </a:prstGeom>
        </p:spPr>
      </p:pic>
      <p:pic>
        <p:nvPicPr>
          <p:cNvPr id="14" name="Picture 13">
            <a:extLst>
              <a:ext uri="{FF2B5EF4-FFF2-40B4-BE49-F238E27FC236}">
                <a16:creationId xmlns:a16="http://schemas.microsoft.com/office/drawing/2014/main" id="{699A20FC-A26F-A6AC-4576-4D07AC8F3A49}"/>
              </a:ext>
            </a:extLst>
          </p:cNvPr>
          <p:cNvPicPr>
            <a:picLocks noChangeAspect="1"/>
          </p:cNvPicPr>
          <p:nvPr/>
        </p:nvPicPr>
        <p:blipFill>
          <a:blip r:embed="rId7"/>
          <a:stretch>
            <a:fillRect/>
          </a:stretch>
        </p:blipFill>
        <p:spPr>
          <a:xfrm>
            <a:off x="13170140" y="4957882"/>
            <a:ext cx="4475959" cy="2102606"/>
          </a:xfrm>
          <a:prstGeom prst="rect">
            <a:avLst/>
          </a:prstGeom>
        </p:spPr>
      </p:pic>
    </p:spTree>
    <p:extLst>
      <p:ext uri="{BB962C8B-B14F-4D97-AF65-F5344CB8AC3E}">
        <p14:creationId xmlns:p14="http://schemas.microsoft.com/office/powerpoint/2010/main" val="19811843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0E27EF-58C9-BBC4-B93C-06AF2EB7311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151354E-8033-8AC4-1234-8C7E1E6B0A24}"/>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Apply information from the BEP to a Revit model</a:t>
            </a:r>
          </a:p>
        </p:txBody>
      </p:sp>
      <p:sp>
        <p:nvSpPr>
          <p:cNvPr id="2" name="Content Placeholder 2">
            <a:extLst>
              <a:ext uri="{FF2B5EF4-FFF2-40B4-BE49-F238E27FC236}">
                <a16:creationId xmlns:a16="http://schemas.microsoft.com/office/drawing/2014/main" id="{8015D72F-925F-7108-EA51-96AA318F4240}"/>
              </a:ext>
            </a:extLst>
          </p:cNvPr>
          <p:cNvSpPr txBox="1">
            <a:spLocks/>
          </p:cNvSpPr>
          <p:nvPr/>
        </p:nvSpPr>
        <p:spPr>
          <a:xfrm>
            <a:off x="641901" y="2279338"/>
            <a:ext cx="6720962"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In Revit, information from the BEP such as project name, site name, and location can all be added via Manage &gt; Project Information </a:t>
            </a:r>
            <a:endParaRPr lang="en-US" sz="3000" kern="100" dirty="0">
              <a:latin typeface="Arial" panose="020B0604020202020204" pitchFamily="34" charset="0"/>
              <a:cs typeface="Arial" panose="020B0604020202020204" pitchFamily="34" charset="0"/>
            </a:endParaRPr>
          </a:p>
          <a:p>
            <a:endParaRPr lang="en-US" sz="3000" dirty="0">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B0CC23CF-D1AA-818E-7C41-B76C828486CB}"/>
              </a:ext>
            </a:extLst>
          </p:cNvPr>
          <p:cNvPicPr>
            <a:picLocks noChangeAspect="1"/>
          </p:cNvPicPr>
          <p:nvPr/>
        </p:nvPicPr>
        <p:blipFill>
          <a:blip r:embed="rId3"/>
          <a:stretch>
            <a:fillRect/>
          </a:stretch>
        </p:blipFill>
        <p:spPr>
          <a:xfrm>
            <a:off x="1302044" y="4541785"/>
            <a:ext cx="5400675" cy="5381625"/>
          </a:xfrm>
          <a:prstGeom prst="rect">
            <a:avLst/>
          </a:prstGeom>
        </p:spPr>
      </p:pic>
      <p:pic>
        <p:nvPicPr>
          <p:cNvPr id="12" name="Picture 11">
            <a:extLst>
              <a:ext uri="{FF2B5EF4-FFF2-40B4-BE49-F238E27FC236}">
                <a16:creationId xmlns:a16="http://schemas.microsoft.com/office/drawing/2014/main" id="{B411C6C0-7B41-AC20-DF70-D400D69415A7}"/>
              </a:ext>
            </a:extLst>
          </p:cNvPr>
          <p:cNvPicPr>
            <a:picLocks noChangeAspect="1"/>
          </p:cNvPicPr>
          <p:nvPr/>
        </p:nvPicPr>
        <p:blipFill>
          <a:blip r:embed="rId4"/>
          <a:stretch>
            <a:fillRect/>
          </a:stretch>
        </p:blipFill>
        <p:spPr>
          <a:xfrm>
            <a:off x="9842269" y="5675260"/>
            <a:ext cx="5991225" cy="4248150"/>
          </a:xfrm>
          <a:prstGeom prst="rect">
            <a:avLst/>
          </a:prstGeom>
        </p:spPr>
      </p:pic>
      <p:sp>
        <p:nvSpPr>
          <p:cNvPr id="13" name="Rectangle 12">
            <a:extLst>
              <a:ext uri="{FF2B5EF4-FFF2-40B4-BE49-F238E27FC236}">
                <a16:creationId xmlns:a16="http://schemas.microsoft.com/office/drawing/2014/main" id="{3412E433-A91D-2147-7813-0AD11BF90A34}"/>
              </a:ext>
            </a:extLst>
          </p:cNvPr>
          <p:cNvSpPr/>
          <p:nvPr/>
        </p:nvSpPr>
        <p:spPr>
          <a:xfrm>
            <a:off x="11766320" y="6729671"/>
            <a:ext cx="556260" cy="9906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latin typeface="Arial" panose="020B0604020202020204" pitchFamily="34" charset="0"/>
              <a:cs typeface="Arial" panose="020B0604020202020204" pitchFamily="34" charset="0"/>
            </a:endParaRPr>
          </a:p>
        </p:txBody>
      </p:sp>
      <p:pic>
        <p:nvPicPr>
          <p:cNvPr id="15" name="Picture 14">
            <a:extLst>
              <a:ext uri="{FF2B5EF4-FFF2-40B4-BE49-F238E27FC236}">
                <a16:creationId xmlns:a16="http://schemas.microsoft.com/office/drawing/2014/main" id="{AEF47603-5CC4-7C5B-96DE-EDD06A197409}"/>
              </a:ext>
            </a:extLst>
          </p:cNvPr>
          <p:cNvPicPr>
            <a:picLocks noChangeAspect="1"/>
          </p:cNvPicPr>
          <p:nvPr/>
        </p:nvPicPr>
        <p:blipFill>
          <a:blip r:embed="rId5"/>
          <a:stretch>
            <a:fillRect/>
          </a:stretch>
        </p:blipFill>
        <p:spPr>
          <a:xfrm>
            <a:off x="9690534" y="1608929"/>
            <a:ext cx="6142960" cy="3877471"/>
          </a:xfrm>
          <a:prstGeom prst="rect">
            <a:avLst/>
          </a:prstGeom>
        </p:spPr>
      </p:pic>
    </p:spTree>
    <p:extLst>
      <p:ext uri="{BB962C8B-B14F-4D97-AF65-F5344CB8AC3E}">
        <p14:creationId xmlns:p14="http://schemas.microsoft.com/office/powerpoint/2010/main" val="42574845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9C5A12-F325-A8D5-51BD-B727D8D05D7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BCCC6F8-6275-4F03-5038-C8ED8EE2A5D2}"/>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BIM: During the planning stage</a:t>
            </a:r>
          </a:p>
        </p:txBody>
      </p:sp>
      <p:sp>
        <p:nvSpPr>
          <p:cNvPr id="2" name="Content Placeholder 2">
            <a:extLst>
              <a:ext uri="{FF2B5EF4-FFF2-40B4-BE49-F238E27FC236}">
                <a16:creationId xmlns:a16="http://schemas.microsoft.com/office/drawing/2014/main" id="{A703D10B-39CB-6A7B-EBD0-29F7EC011BB7}"/>
              </a:ext>
            </a:extLst>
          </p:cNvPr>
          <p:cNvSpPr txBox="1">
            <a:spLocks/>
          </p:cNvSpPr>
          <p:nvPr/>
        </p:nvSpPr>
        <p:spPr>
          <a:xfrm>
            <a:off x="641900" y="2279338"/>
            <a:ext cx="8502099" cy="6947789"/>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It is important to set the client’s goals and needs at the earliest stages of the project. </a:t>
            </a:r>
            <a:r>
              <a:rPr lang="en-US" sz="3000" kern="100" dirty="0">
                <a:latin typeface="Arial" panose="020B0604020202020204" pitchFamily="34" charset="0"/>
                <a:ea typeface="Aptos" panose="020B0004020202020204" pitchFamily="34" charset="0"/>
                <a:cs typeface="Arial" panose="020B0604020202020204" pitchFamily="34" charset="0"/>
              </a:rPr>
              <a:t>This is achieved by creating early documentation such as:</a:t>
            </a:r>
          </a:p>
          <a:p>
            <a:pPr lvl="1">
              <a:lnSpc>
                <a:spcPct val="107000"/>
              </a:lnSpc>
              <a:spcAft>
                <a:spcPts val="600"/>
              </a:spcAft>
              <a:tabLst>
                <a:tab pos="342900" algn="l"/>
              </a:tabLst>
            </a:pPr>
            <a:r>
              <a:rPr lang="en-GB" sz="3000" dirty="0">
                <a:solidFill>
                  <a:srgbClr val="000000"/>
                </a:solidFill>
                <a:latin typeface="Arial" panose="020B0604020202020204" pitchFamily="34" charset="0"/>
                <a:ea typeface="Artifakt Element" panose="020B0503050000020004" pitchFamily="34" charset="77"/>
                <a:cs typeface="Arial" panose="020B0604020202020204" pitchFamily="34" charset="0"/>
              </a:rPr>
              <a:t>Organizational Information Requirements (OIR)</a:t>
            </a:r>
          </a:p>
          <a:p>
            <a:pPr lvl="1">
              <a:lnSpc>
                <a:spcPct val="107000"/>
              </a:lnSpc>
              <a:spcAft>
                <a:spcPts val="600"/>
              </a:spcAft>
              <a:tabLst>
                <a:tab pos="342900" algn="l"/>
              </a:tabLst>
            </a:pPr>
            <a:r>
              <a:rPr lang="en-GB" sz="3000" dirty="0">
                <a:solidFill>
                  <a:srgbClr val="000000"/>
                </a:solidFill>
                <a:latin typeface="Arial" panose="020B0604020202020204" pitchFamily="34" charset="0"/>
                <a:ea typeface="Artifakt Element" panose="020B0503050000020004" pitchFamily="34" charset="77"/>
                <a:cs typeface="Arial" panose="020B0604020202020204" pitchFamily="34" charset="0"/>
              </a:rPr>
              <a:t>Asset Information Requirements (AIR)</a:t>
            </a:r>
          </a:p>
          <a:p>
            <a:pPr lvl="1">
              <a:lnSpc>
                <a:spcPct val="107000"/>
              </a:lnSpc>
              <a:spcAft>
                <a:spcPts val="600"/>
              </a:spcAft>
              <a:tabLst>
                <a:tab pos="342900" algn="l"/>
              </a:tabLst>
            </a:pPr>
            <a:r>
              <a:rPr lang="en-GB" sz="3000" dirty="0">
                <a:solidFill>
                  <a:srgbClr val="000000"/>
                </a:solidFill>
                <a:latin typeface="Arial" panose="020B0604020202020204" pitchFamily="34" charset="0"/>
                <a:ea typeface="Artifakt Element" panose="020B0503050000020004" pitchFamily="34" charset="77"/>
                <a:cs typeface="Arial" panose="020B0604020202020204" pitchFamily="34" charset="0"/>
              </a:rPr>
              <a:t>Project Information Requirements (PIR)</a:t>
            </a:r>
          </a:p>
          <a:p>
            <a:pPr lvl="1">
              <a:lnSpc>
                <a:spcPct val="107000"/>
              </a:lnSpc>
              <a:spcAft>
                <a:spcPts val="600"/>
              </a:spcAft>
              <a:tabLst>
                <a:tab pos="342900" algn="l"/>
              </a:tabLst>
            </a:pPr>
            <a:r>
              <a:rPr lang="en-GB" sz="3000" dirty="0">
                <a:solidFill>
                  <a:srgbClr val="000000"/>
                </a:solidFill>
                <a:latin typeface="Arial" panose="020B0604020202020204" pitchFamily="34" charset="0"/>
                <a:ea typeface="Artifakt Element" panose="020B0503050000020004" pitchFamily="34" charset="77"/>
                <a:cs typeface="Arial" panose="020B0604020202020204" pitchFamily="34" charset="0"/>
              </a:rPr>
              <a:t>Exchange Information Requirements (EIR)</a:t>
            </a:r>
          </a:p>
          <a:p>
            <a:pPr lvl="1">
              <a:lnSpc>
                <a:spcPct val="107000"/>
              </a:lnSpc>
              <a:spcAft>
                <a:spcPts val="600"/>
              </a:spcAft>
              <a:tabLst>
                <a:tab pos="342900" algn="l"/>
              </a:tabLst>
            </a:pPr>
            <a:r>
              <a:rPr lang="en-GB" sz="3000" dirty="0">
                <a:solidFill>
                  <a:srgbClr val="000000"/>
                </a:solidFill>
                <a:latin typeface="Arial" panose="020B0604020202020204" pitchFamily="34" charset="0"/>
                <a:ea typeface="Artifakt Element" panose="020B0503050000020004" pitchFamily="34" charset="77"/>
                <a:cs typeface="Arial" panose="020B0604020202020204" pitchFamily="34" charset="0"/>
              </a:rPr>
              <a:t>Master Information Delivery Plan (MIDP)</a:t>
            </a:r>
            <a:endParaRPr lang="en-US" sz="3000" kern="100" dirty="0">
              <a:latin typeface="Arial" panose="020B0604020202020204" pitchFamily="34" charset="0"/>
              <a:cs typeface="Arial" panose="020B0604020202020204" pitchFamily="34" charset="0"/>
            </a:endParaRPr>
          </a:p>
          <a:p>
            <a:endParaRPr lang="en-US" sz="30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0B3D0739-4172-5F66-DA0C-E25471824E60}"/>
              </a:ext>
            </a:extLst>
          </p:cNvPr>
          <p:cNvPicPr>
            <a:picLocks noChangeAspect="1"/>
          </p:cNvPicPr>
          <p:nvPr/>
        </p:nvPicPr>
        <p:blipFill>
          <a:blip r:embed="rId3"/>
          <a:stretch>
            <a:fillRect/>
          </a:stretch>
        </p:blipFill>
        <p:spPr>
          <a:xfrm>
            <a:off x="11041710" y="1905493"/>
            <a:ext cx="5182323" cy="5782482"/>
          </a:xfrm>
          <a:prstGeom prst="rect">
            <a:avLst/>
          </a:prstGeom>
        </p:spPr>
      </p:pic>
    </p:spTree>
    <p:extLst>
      <p:ext uri="{BB962C8B-B14F-4D97-AF65-F5344CB8AC3E}">
        <p14:creationId xmlns:p14="http://schemas.microsoft.com/office/powerpoint/2010/main" val="6467306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EE2B4-768F-C0AC-30F3-EF899DD8460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47269B1-154D-CF11-DB2B-7D80C95C461A}"/>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Read and extract information from the AIR</a:t>
            </a:r>
          </a:p>
        </p:txBody>
      </p:sp>
      <p:sp>
        <p:nvSpPr>
          <p:cNvPr id="2" name="Content Placeholder 2">
            <a:extLst>
              <a:ext uri="{FF2B5EF4-FFF2-40B4-BE49-F238E27FC236}">
                <a16:creationId xmlns:a16="http://schemas.microsoft.com/office/drawing/2014/main" id="{87F3BD32-7BEE-DEDA-9784-0907C66ECBDC}"/>
              </a:ext>
            </a:extLst>
          </p:cNvPr>
          <p:cNvSpPr txBox="1">
            <a:spLocks/>
          </p:cNvSpPr>
          <p:nvPr/>
        </p:nvSpPr>
        <p:spPr>
          <a:xfrm>
            <a:off x="641901" y="2279338"/>
            <a:ext cx="6720962"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The AIR specifies the information the facilities management team need to operate and maintain the building.</a:t>
            </a:r>
          </a:p>
          <a:p>
            <a:pPr lvl="1"/>
            <a:r>
              <a:rPr lang="en-US" sz="2600" kern="100" dirty="0">
                <a:latin typeface="Arial" panose="020B0604020202020204" pitchFamily="34" charset="0"/>
                <a:cs typeface="Arial" panose="020B0604020202020204" pitchFamily="34" charset="0"/>
              </a:rPr>
              <a:t>Maintenance: lighting, heating etc.</a:t>
            </a:r>
          </a:p>
          <a:p>
            <a:pPr lvl="1"/>
            <a:r>
              <a:rPr lang="en-US" sz="2600" kern="100" dirty="0">
                <a:latin typeface="Arial" panose="020B0604020202020204" pitchFamily="34" charset="0"/>
                <a:cs typeface="Arial" panose="020B0604020202020204" pitchFamily="34" charset="0"/>
              </a:rPr>
              <a:t>Maintenance schedules</a:t>
            </a:r>
          </a:p>
          <a:p>
            <a:pPr lvl="1"/>
            <a:r>
              <a:rPr lang="en-US" sz="2600" kern="100" dirty="0">
                <a:latin typeface="Arial" panose="020B0604020202020204" pitchFamily="34" charset="0"/>
                <a:cs typeface="Arial" panose="020B0604020202020204" pitchFamily="34" charset="0"/>
              </a:rPr>
              <a:t>Digital records of where everything is</a:t>
            </a:r>
          </a:p>
          <a:p>
            <a:pPr lvl="1"/>
            <a:r>
              <a:rPr lang="en-US" sz="2600" kern="100" dirty="0">
                <a:latin typeface="Arial" panose="020B0604020202020204" pitchFamily="34" charset="0"/>
                <a:cs typeface="Arial" panose="020B0604020202020204" pitchFamily="34" charset="0"/>
              </a:rPr>
              <a:t>Who looks after it</a:t>
            </a:r>
          </a:p>
          <a:p>
            <a:pPr lvl="1"/>
            <a:endParaRPr lang="en-US" sz="2600" kern="100" dirty="0">
              <a:latin typeface="Arial" panose="020B0604020202020204" pitchFamily="34" charset="0"/>
              <a:cs typeface="Arial" panose="020B0604020202020204" pitchFamily="34" charset="0"/>
            </a:endParaRPr>
          </a:p>
          <a:p>
            <a:endParaRPr lang="en-US" sz="3000"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C3D444B6-6B4B-A315-B6E4-4FBA5EB3D33C}"/>
              </a:ext>
            </a:extLst>
          </p:cNvPr>
          <p:cNvPicPr>
            <a:picLocks noChangeAspect="1"/>
          </p:cNvPicPr>
          <p:nvPr/>
        </p:nvPicPr>
        <p:blipFill>
          <a:blip r:embed="rId3"/>
          <a:stretch>
            <a:fillRect/>
          </a:stretch>
        </p:blipFill>
        <p:spPr>
          <a:xfrm>
            <a:off x="736979" y="7764088"/>
            <a:ext cx="7278077" cy="2332928"/>
          </a:xfrm>
          <a:prstGeom prst="rect">
            <a:avLst/>
          </a:prstGeom>
        </p:spPr>
      </p:pic>
      <p:pic>
        <p:nvPicPr>
          <p:cNvPr id="10" name="Picture 9">
            <a:extLst>
              <a:ext uri="{FF2B5EF4-FFF2-40B4-BE49-F238E27FC236}">
                <a16:creationId xmlns:a16="http://schemas.microsoft.com/office/drawing/2014/main" id="{0CC44FBB-9828-8DF7-A80B-43013FA0434F}"/>
              </a:ext>
            </a:extLst>
          </p:cNvPr>
          <p:cNvPicPr>
            <a:picLocks noChangeAspect="1"/>
          </p:cNvPicPr>
          <p:nvPr/>
        </p:nvPicPr>
        <p:blipFill>
          <a:blip r:embed="rId4"/>
          <a:stretch>
            <a:fillRect/>
          </a:stretch>
        </p:blipFill>
        <p:spPr>
          <a:xfrm>
            <a:off x="8533370" y="1693632"/>
            <a:ext cx="9112730" cy="3643139"/>
          </a:xfrm>
          <a:prstGeom prst="rect">
            <a:avLst/>
          </a:prstGeom>
        </p:spPr>
      </p:pic>
      <p:pic>
        <p:nvPicPr>
          <p:cNvPr id="12" name="Picture 11">
            <a:extLst>
              <a:ext uri="{FF2B5EF4-FFF2-40B4-BE49-F238E27FC236}">
                <a16:creationId xmlns:a16="http://schemas.microsoft.com/office/drawing/2014/main" id="{58AED27C-369C-31A5-9AA5-604F9419ED32}"/>
              </a:ext>
            </a:extLst>
          </p:cNvPr>
          <p:cNvPicPr>
            <a:picLocks noChangeAspect="1"/>
          </p:cNvPicPr>
          <p:nvPr/>
        </p:nvPicPr>
        <p:blipFill>
          <a:blip r:embed="rId5"/>
          <a:stretch>
            <a:fillRect/>
          </a:stretch>
        </p:blipFill>
        <p:spPr>
          <a:xfrm>
            <a:off x="8533370" y="5336771"/>
            <a:ext cx="9310036" cy="4760244"/>
          </a:xfrm>
          <a:prstGeom prst="rect">
            <a:avLst/>
          </a:prstGeom>
        </p:spPr>
      </p:pic>
    </p:spTree>
    <p:extLst>
      <p:ext uri="{BB962C8B-B14F-4D97-AF65-F5344CB8AC3E}">
        <p14:creationId xmlns:p14="http://schemas.microsoft.com/office/powerpoint/2010/main" val="7013390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D0EF57-D4F0-4A8D-3C52-4DA3793EE52B}"/>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4B1FE772-7AD8-D331-3181-D7367113238C}"/>
              </a:ext>
            </a:extLst>
          </p:cNvPr>
          <p:cNvPicPr>
            <a:picLocks noChangeAspect="1"/>
          </p:cNvPicPr>
          <p:nvPr/>
        </p:nvPicPr>
        <p:blipFill>
          <a:blip r:embed="rId3"/>
          <a:stretch>
            <a:fillRect/>
          </a:stretch>
        </p:blipFill>
        <p:spPr>
          <a:xfrm>
            <a:off x="4513697" y="4272486"/>
            <a:ext cx="13417867" cy="5282993"/>
          </a:xfrm>
          <a:prstGeom prst="rect">
            <a:avLst/>
          </a:prstGeom>
        </p:spPr>
      </p:pic>
      <p:sp>
        <p:nvSpPr>
          <p:cNvPr id="5" name="Title 4">
            <a:extLst>
              <a:ext uri="{FF2B5EF4-FFF2-40B4-BE49-F238E27FC236}">
                <a16:creationId xmlns:a16="http://schemas.microsoft.com/office/drawing/2014/main" id="{7595C24F-B9FE-E31F-8507-B367244B0CE2}"/>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Apply information from the AIR to a Revit model</a:t>
            </a:r>
          </a:p>
        </p:txBody>
      </p:sp>
      <p:sp>
        <p:nvSpPr>
          <p:cNvPr id="2" name="Content Placeholder 2">
            <a:extLst>
              <a:ext uri="{FF2B5EF4-FFF2-40B4-BE49-F238E27FC236}">
                <a16:creationId xmlns:a16="http://schemas.microsoft.com/office/drawing/2014/main" id="{37359924-2AFC-9338-637D-8746D34BC779}"/>
              </a:ext>
            </a:extLst>
          </p:cNvPr>
          <p:cNvSpPr txBox="1">
            <a:spLocks/>
          </p:cNvSpPr>
          <p:nvPr/>
        </p:nvSpPr>
        <p:spPr>
          <a:xfrm>
            <a:off x="641900" y="2279338"/>
            <a:ext cx="10746535" cy="7745811"/>
          </a:xfrm>
          <a:prstGeom prst="rect">
            <a:avLst/>
          </a:prstGeom>
        </p:spPr>
        <p:txBody>
          <a:bodyPr vert="horz" lIns="57528" tIns="28763" rIns="57528" bIns="28763" rtlCol="0">
            <a:normAutofit fontScale="62500" lnSpcReduction="2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100"/>
              </a:spcBef>
            </a:pPr>
            <a:r>
              <a:rPr lang="en-US" sz="4300" kern="100" dirty="0">
                <a:effectLst/>
                <a:latin typeface="Arial" panose="020B0604020202020204" pitchFamily="34" charset="0"/>
                <a:ea typeface="Aptos" panose="020B0004020202020204" pitchFamily="34" charset="0"/>
                <a:cs typeface="Arial" panose="020B0604020202020204" pitchFamily="34" charset="0"/>
              </a:rPr>
              <a:t>This AIR appendix displays the information as </a:t>
            </a:r>
            <a:r>
              <a:rPr lang="en-US" sz="4300" kern="100" dirty="0" err="1">
                <a:effectLst/>
                <a:latin typeface="Arial" panose="020B0604020202020204" pitchFamily="34" charset="0"/>
                <a:ea typeface="Aptos" panose="020B0004020202020204" pitchFamily="34" charset="0"/>
                <a:cs typeface="Arial" panose="020B0604020202020204" pitchFamily="34" charset="0"/>
              </a:rPr>
              <a:t>Uniclass</a:t>
            </a:r>
            <a:r>
              <a:rPr lang="en-US" sz="4300" kern="100" dirty="0">
                <a:effectLst/>
                <a:latin typeface="Arial" panose="020B0604020202020204" pitchFamily="34" charset="0"/>
                <a:ea typeface="Aptos" panose="020B0004020202020204" pitchFamily="34" charset="0"/>
                <a:cs typeface="Arial" panose="020B0604020202020204" pitchFamily="34" charset="0"/>
              </a:rPr>
              <a:t> 2015 codes that can be applied to the elements in the Revit model via: Interoperability Tools&gt; Standardized Data&gt; Assign classification.</a:t>
            </a:r>
          </a:p>
          <a:p>
            <a:pPr>
              <a:spcBef>
                <a:spcPts val="100"/>
              </a:spcBef>
            </a:pPr>
            <a:endParaRPr lang="en-US" sz="4300" kern="100" dirty="0">
              <a:effectLst/>
              <a:latin typeface="Arial" panose="020B0604020202020204" pitchFamily="34" charset="0"/>
              <a:ea typeface="Aptos" panose="020B0004020202020204" pitchFamily="34" charset="0"/>
              <a:cs typeface="Arial" panose="020B0604020202020204" pitchFamily="34" charset="0"/>
            </a:endParaRPr>
          </a:p>
          <a:p>
            <a:pPr>
              <a:spcBef>
                <a:spcPts val="100"/>
              </a:spcBef>
            </a:pPr>
            <a:r>
              <a:rPr lang="en-US" sz="4300" kern="100" dirty="0">
                <a:latin typeface="Arial" panose="020B0604020202020204" pitchFamily="34" charset="0"/>
                <a:cs typeface="Arial" panose="020B0604020202020204" pitchFamily="34" charset="0"/>
              </a:rPr>
              <a:t>In stage 3, the following codes should be applied:</a:t>
            </a:r>
          </a:p>
          <a:p>
            <a:r>
              <a:rPr lang="en-US" sz="3000" kern="100" dirty="0">
                <a:latin typeface="Arial" panose="020B0604020202020204" pitchFamily="34" charset="0"/>
                <a:cs typeface="Arial" panose="020B0604020202020204" pitchFamily="34" charset="0"/>
              </a:rPr>
              <a:t>Foundations</a:t>
            </a:r>
          </a:p>
          <a:p>
            <a:pPr lvl="1"/>
            <a:r>
              <a:rPr lang="en-US" sz="2600" kern="100" dirty="0">
                <a:latin typeface="Arial" panose="020B0604020202020204" pitchFamily="34" charset="0"/>
                <a:cs typeface="Arial" panose="020B0604020202020204" pitchFamily="34" charset="0"/>
              </a:rPr>
              <a:t>Ss_20_05_15</a:t>
            </a:r>
          </a:p>
          <a:p>
            <a:r>
              <a:rPr lang="en-US" sz="3000" kern="100" dirty="0">
                <a:latin typeface="Arial" panose="020B0604020202020204" pitchFamily="34" charset="0"/>
                <a:cs typeface="Arial" panose="020B0604020202020204" pitchFamily="34" charset="0"/>
              </a:rPr>
              <a:t>Structural Steel</a:t>
            </a:r>
          </a:p>
          <a:p>
            <a:pPr lvl="1"/>
            <a:r>
              <a:rPr lang="en-US" sz="2600" kern="100" dirty="0">
                <a:latin typeface="Arial" panose="020B0604020202020204" pitchFamily="34" charset="0"/>
                <a:cs typeface="Arial" panose="020B0604020202020204" pitchFamily="34" charset="0"/>
              </a:rPr>
              <a:t>Ss_20_10</a:t>
            </a:r>
          </a:p>
          <a:p>
            <a:r>
              <a:rPr lang="en-US" sz="3000" kern="100" dirty="0">
                <a:latin typeface="Arial" panose="020B0604020202020204" pitchFamily="34" charset="0"/>
                <a:cs typeface="Arial" panose="020B0604020202020204" pitchFamily="34" charset="0"/>
              </a:rPr>
              <a:t>Structural Concrete</a:t>
            </a:r>
          </a:p>
          <a:p>
            <a:pPr lvl="1"/>
            <a:r>
              <a:rPr lang="en-US" sz="2600" kern="100" dirty="0">
                <a:latin typeface="Arial" panose="020B0604020202020204" pitchFamily="34" charset="0"/>
                <a:cs typeface="Arial" panose="020B0604020202020204" pitchFamily="34" charset="0"/>
              </a:rPr>
              <a:t>Ss_20_10_75_15</a:t>
            </a:r>
          </a:p>
          <a:p>
            <a:r>
              <a:rPr lang="en-US" sz="3000" kern="100" dirty="0">
                <a:latin typeface="Arial" panose="020B0604020202020204" pitchFamily="34" charset="0"/>
                <a:cs typeface="Arial" panose="020B0604020202020204" pitchFamily="34" charset="0"/>
              </a:rPr>
              <a:t>Curtain Walling</a:t>
            </a:r>
          </a:p>
          <a:p>
            <a:pPr lvl="1"/>
            <a:r>
              <a:rPr lang="en-US" sz="2600" kern="100" dirty="0">
                <a:latin typeface="Arial" panose="020B0604020202020204" pitchFamily="34" charset="0"/>
                <a:cs typeface="Arial" panose="020B0604020202020204" pitchFamily="34" charset="0"/>
              </a:rPr>
              <a:t>Ss_25_10_20</a:t>
            </a:r>
          </a:p>
          <a:p>
            <a:r>
              <a:rPr lang="en-US" sz="3000" kern="100" dirty="0">
                <a:latin typeface="Arial" panose="020B0604020202020204" pitchFamily="34" charset="0"/>
                <a:cs typeface="Arial" panose="020B0604020202020204" pitchFamily="34" charset="0"/>
              </a:rPr>
              <a:t>Wall Partitions</a:t>
            </a:r>
          </a:p>
          <a:p>
            <a:pPr lvl="1"/>
            <a:r>
              <a:rPr lang="en-US" sz="2600" kern="100" dirty="0">
                <a:latin typeface="Arial" panose="020B0604020202020204" pitchFamily="34" charset="0"/>
                <a:cs typeface="Arial" panose="020B0604020202020204" pitchFamily="34" charset="0"/>
              </a:rPr>
              <a:t>Ss_25_10_30</a:t>
            </a:r>
          </a:p>
          <a:p>
            <a:endParaRPr lang="en-US" sz="3000" dirty="0">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410CD6EF-D56F-713D-9103-25A437253EC9}"/>
              </a:ext>
            </a:extLst>
          </p:cNvPr>
          <p:cNvSpPr/>
          <p:nvPr/>
        </p:nvSpPr>
        <p:spPr>
          <a:xfrm>
            <a:off x="4307620" y="6816436"/>
            <a:ext cx="3971856" cy="3126277"/>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DF8780D9-AC2A-D984-480C-D40434C0B7B2}"/>
              </a:ext>
            </a:extLst>
          </p:cNvPr>
          <p:cNvSpPr/>
          <p:nvPr/>
        </p:nvSpPr>
        <p:spPr>
          <a:xfrm>
            <a:off x="15260232" y="4123113"/>
            <a:ext cx="1248844" cy="5819601"/>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785258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1FAAF8-5978-361C-D6D9-8E4656E8227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2CAC612-8758-EAAE-329E-E643B86848FE}"/>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Export information from a Revit project model</a:t>
            </a:r>
          </a:p>
        </p:txBody>
      </p:sp>
      <p:sp>
        <p:nvSpPr>
          <p:cNvPr id="2" name="Content Placeholder 2">
            <a:extLst>
              <a:ext uri="{FF2B5EF4-FFF2-40B4-BE49-F238E27FC236}">
                <a16:creationId xmlns:a16="http://schemas.microsoft.com/office/drawing/2014/main" id="{F323D93B-4A05-5BB2-7CCA-F1727C09B515}"/>
              </a:ext>
            </a:extLst>
          </p:cNvPr>
          <p:cNvSpPr txBox="1">
            <a:spLocks/>
          </p:cNvSpPr>
          <p:nvPr/>
        </p:nvSpPr>
        <p:spPr>
          <a:xfrm>
            <a:off x="641901" y="2279338"/>
            <a:ext cx="6720962" cy="7717003"/>
          </a:xfrm>
          <a:prstGeom prst="rect">
            <a:avLst/>
          </a:prstGeom>
        </p:spPr>
        <p:txBody>
          <a:bodyPr vert="horz" lIns="57528" tIns="28763" rIns="57528" bIns="28763" rtlCol="0">
            <a:normAutofit fontScale="925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To share the information stored in the Revit model with other teams, it can be exported.</a:t>
            </a:r>
          </a:p>
          <a:p>
            <a:r>
              <a:rPr lang="en-US" sz="3000" kern="100" dirty="0">
                <a:effectLst/>
                <a:latin typeface="Arial" panose="020B0604020202020204" pitchFamily="34" charset="0"/>
                <a:ea typeface="Aptos" panose="020B0004020202020204" pitchFamily="34" charset="0"/>
                <a:cs typeface="Arial" panose="020B0604020202020204" pitchFamily="34" charset="0"/>
              </a:rPr>
              <a:t>Other teams like Quantity Surveying may wish to use this for costings.</a:t>
            </a:r>
          </a:p>
          <a:p>
            <a:r>
              <a:rPr lang="en-US" sz="3000" kern="100" dirty="0">
                <a:effectLst/>
                <a:latin typeface="Arial" panose="020B0604020202020204" pitchFamily="34" charset="0"/>
                <a:ea typeface="Aptos" panose="020B0004020202020204" pitchFamily="34" charset="0"/>
                <a:cs typeface="Arial" panose="020B0604020202020204" pitchFamily="34" charset="0"/>
              </a:rPr>
              <a:t>The client/ facilities management may want to use it to run and maintain the building.</a:t>
            </a:r>
          </a:p>
          <a:p>
            <a:r>
              <a:rPr lang="en-US" sz="3000" kern="100" dirty="0">
                <a:latin typeface="Arial" panose="020B0604020202020204" pitchFamily="34" charset="0"/>
                <a:ea typeface="Aptos" panose="020B0004020202020204" pitchFamily="34" charset="0"/>
                <a:cs typeface="Arial" panose="020B0604020202020204" pitchFamily="34" charset="0"/>
              </a:rPr>
              <a:t>Structured formats like </a:t>
            </a:r>
            <a:r>
              <a:rPr lang="en-US" sz="3000" kern="100" dirty="0" err="1">
                <a:latin typeface="Arial" panose="020B0604020202020204" pitchFamily="34" charset="0"/>
                <a:ea typeface="Aptos" panose="020B0004020202020204" pitchFamily="34" charset="0"/>
                <a:cs typeface="Arial" panose="020B0604020202020204" pitchFamily="34" charset="0"/>
              </a:rPr>
              <a:t>COBie</a:t>
            </a:r>
            <a:r>
              <a:rPr lang="en-US" sz="3000" kern="100" dirty="0">
                <a:latin typeface="Arial" panose="020B0604020202020204" pitchFamily="34" charset="0"/>
                <a:ea typeface="Aptos" panose="020B0004020202020204" pitchFamily="34" charset="0"/>
                <a:cs typeface="Arial" panose="020B0604020202020204" pitchFamily="34" charset="0"/>
              </a:rPr>
              <a:t> allow teams to share and use data in other disciplines.</a:t>
            </a:r>
          </a:p>
          <a:p>
            <a:r>
              <a:rPr lang="en-US" sz="3000" kern="100" dirty="0">
                <a:effectLst/>
                <a:latin typeface="Arial" panose="020B0604020202020204" pitchFamily="34" charset="0"/>
                <a:ea typeface="Aptos" panose="020B0004020202020204" pitchFamily="34" charset="0"/>
                <a:cs typeface="Arial" panose="020B0604020202020204" pitchFamily="34" charset="0"/>
              </a:rPr>
              <a:t>The system importing the information knows what data it is and the order.</a:t>
            </a:r>
            <a:endParaRPr lang="en-US" sz="3000" kern="100" dirty="0">
              <a:latin typeface="Arial" panose="020B0604020202020204" pitchFamily="34" charset="0"/>
              <a:cs typeface="Arial" panose="020B0604020202020204" pitchFamily="34" charset="0"/>
            </a:endParaRPr>
          </a:p>
          <a:p>
            <a:endParaRPr lang="en-US" sz="3000" dirty="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45091A17-9952-EEE6-1E33-38A77307124C}"/>
              </a:ext>
            </a:extLst>
          </p:cNvPr>
          <p:cNvPicPr>
            <a:picLocks noChangeAspect="1"/>
          </p:cNvPicPr>
          <p:nvPr/>
        </p:nvPicPr>
        <p:blipFill>
          <a:blip r:embed="rId3"/>
          <a:srcRect r="22672"/>
          <a:stretch/>
        </p:blipFill>
        <p:spPr>
          <a:xfrm>
            <a:off x="8911244" y="1733799"/>
            <a:ext cx="8240430" cy="8262542"/>
          </a:xfrm>
          <a:prstGeom prst="rect">
            <a:avLst/>
          </a:prstGeom>
        </p:spPr>
      </p:pic>
      <p:pic>
        <p:nvPicPr>
          <p:cNvPr id="6" name="Picture 5">
            <a:extLst>
              <a:ext uri="{FF2B5EF4-FFF2-40B4-BE49-F238E27FC236}">
                <a16:creationId xmlns:a16="http://schemas.microsoft.com/office/drawing/2014/main" id="{B3191912-4B7E-B941-631A-0315C5AE5A13}"/>
              </a:ext>
            </a:extLst>
          </p:cNvPr>
          <p:cNvPicPr>
            <a:picLocks noChangeAspect="1"/>
          </p:cNvPicPr>
          <p:nvPr/>
        </p:nvPicPr>
        <p:blipFill>
          <a:blip r:embed="rId4"/>
          <a:stretch>
            <a:fillRect/>
          </a:stretch>
        </p:blipFill>
        <p:spPr>
          <a:xfrm>
            <a:off x="14034254" y="4222864"/>
            <a:ext cx="4069180" cy="4105419"/>
          </a:xfrm>
          <a:prstGeom prst="rect">
            <a:avLst/>
          </a:prstGeom>
        </p:spPr>
      </p:pic>
    </p:spTree>
    <p:extLst>
      <p:ext uri="{BB962C8B-B14F-4D97-AF65-F5344CB8AC3E}">
        <p14:creationId xmlns:p14="http://schemas.microsoft.com/office/powerpoint/2010/main" val="12300866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62325-EB9B-3FEF-7344-7DAE8226B7F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541BC09-D63C-295B-1A79-0F9495DF4BD7}"/>
              </a:ext>
            </a:extLst>
          </p:cNvPr>
          <p:cNvSpPr>
            <a:spLocks noGrp="1"/>
          </p:cNvSpPr>
          <p:nvPr>
            <p:ph type="title"/>
          </p:nvPr>
        </p:nvSpPr>
        <p:spPr>
          <a:xfrm>
            <a:off x="6172200" y="3493008"/>
            <a:ext cx="11376200" cy="2217600"/>
          </a:xfrm>
        </p:spPr>
        <p:txBody>
          <a:bodyPr>
            <a:noAutofit/>
          </a:bodyPr>
          <a:lstStyle/>
          <a:p>
            <a:r>
              <a:rPr lang="en-US" dirty="0">
                <a:latin typeface="Arial" panose="020B0604020202020204" pitchFamily="34" charset="0"/>
                <a:cs typeface="Arial" panose="020B0604020202020204" pitchFamily="34" charset="0"/>
              </a:rPr>
              <a:t>BIM for AECO</a:t>
            </a:r>
          </a:p>
        </p:txBody>
      </p:sp>
      <p:sp>
        <p:nvSpPr>
          <p:cNvPr id="4" name="Text Placeholder 3">
            <a:extLst>
              <a:ext uri="{FF2B5EF4-FFF2-40B4-BE49-F238E27FC236}">
                <a16:creationId xmlns:a16="http://schemas.microsoft.com/office/drawing/2014/main" id="{7E4085F9-B65E-069A-61E9-A9973C468B1B}"/>
              </a:ext>
            </a:extLst>
          </p:cNvPr>
          <p:cNvSpPr>
            <a:spLocks noGrp="1"/>
          </p:cNvSpPr>
          <p:nvPr>
            <p:ph type="body" idx="1"/>
          </p:nvPr>
        </p:nvSpPr>
        <p:spPr>
          <a:xfrm>
            <a:off x="6172200" y="5958303"/>
            <a:ext cx="11379200" cy="498598"/>
          </a:xfrm>
        </p:spPr>
        <p:txBody>
          <a:bodyPr/>
          <a:lstStyle/>
          <a:p>
            <a:r>
              <a:rPr lang="en-US" dirty="0">
                <a:latin typeface="Arial" panose="020B0604020202020204" pitchFamily="34" charset="0"/>
                <a:cs typeface="Arial" panose="020B0604020202020204" pitchFamily="34" charset="0"/>
              </a:rPr>
              <a:t>BIM dimensions</a:t>
            </a:r>
          </a:p>
        </p:txBody>
      </p:sp>
    </p:spTree>
    <p:extLst>
      <p:ext uri="{BB962C8B-B14F-4D97-AF65-F5344CB8AC3E}">
        <p14:creationId xmlns:p14="http://schemas.microsoft.com/office/powerpoint/2010/main" val="28379862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DA4D2-A25E-6ECE-1C2D-BEBBF7BE19D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0E966CA-AD21-1F39-2131-093F236A4BFD}"/>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BIM dimensions</a:t>
            </a:r>
          </a:p>
        </p:txBody>
      </p:sp>
      <p:sp>
        <p:nvSpPr>
          <p:cNvPr id="2" name="Content Placeholder 2">
            <a:extLst>
              <a:ext uri="{FF2B5EF4-FFF2-40B4-BE49-F238E27FC236}">
                <a16:creationId xmlns:a16="http://schemas.microsoft.com/office/drawing/2014/main" id="{7CE4647D-78D0-06AA-2995-292FC0111714}"/>
              </a:ext>
            </a:extLst>
          </p:cNvPr>
          <p:cNvSpPr txBox="1">
            <a:spLocks/>
          </p:cNvSpPr>
          <p:nvPr/>
        </p:nvSpPr>
        <p:spPr>
          <a:xfrm>
            <a:off x="641900" y="2279338"/>
            <a:ext cx="10746535" cy="7745811"/>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In design tools like AutoCAD and Revit, dimensions are used to describe the storing of information.</a:t>
            </a:r>
          </a:p>
          <a:p>
            <a:r>
              <a:rPr lang="en-US" sz="3000" kern="100" dirty="0">
                <a:latin typeface="Arial" panose="020B0604020202020204" pitchFamily="34" charset="0"/>
                <a:ea typeface="Aptos" panose="020B0004020202020204" pitchFamily="34" charset="0"/>
                <a:cs typeface="Arial" panose="020B0604020202020204" pitchFamily="34" charset="0"/>
              </a:rPr>
              <a:t>Two dimensions (2D) could be used to identify the start of this line using X and Y cartesian coordinate data. </a:t>
            </a:r>
            <a:endParaRPr lang="en-US" sz="3000" kern="100" dirty="0">
              <a:effectLst/>
              <a:latin typeface="Arial" panose="020B0604020202020204" pitchFamily="34" charset="0"/>
              <a:ea typeface="Aptos" panose="020B00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7B6942F1-B462-4205-72BF-C81874312EC6}"/>
              </a:ext>
            </a:extLst>
          </p:cNvPr>
          <p:cNvPicPr>
            <a:picLocks noChangeAspect="1"/>
          </p:cNvPicPr>
          <p:nvPr/>
        </p:nvPicPr>
        <p:blipFill>
          <a:blip r:embed="rId3"/>
          <a:stretch>
            <a:fillRect/>
          </a:stretch>
        </p:blipFill>
        <p:spPr>
          <a:xfrm>
            <a:off x="736980" y="7706284"/>
            <a:ext cx="2326597" cy="1981914"/>
          </a:xfrm>
          <a:prstGeom prst="rect">
            <a:avLst/>
          </a:prstGeom>
        </p:spPr>
      </p:pic>
      <p:pic>
        <p:nvPicPr>
          <p:cNvPr id="9" name="Picture 8">
            <a:extLst>
              <a:ext uri="{FF2B5EF4-FFF2-40B4-BE49-F238E27FC236}">
                <a16:creationId xmlns:a16="http://schemas.microsoft.com/office/drawing/2014/main" id="{9BC76D12-CAAA-48AC-2821-FDAD7250480A}"/>
              </a:ext>
            </a:extLst>
          </p:cNvPr>
          <p:cNvPicPr>
            <a:picLocks noChangeAspect="1"/>
          </p:cNvPicPr>
          <p:nvPr/>
        </p:nvPicPr>
        <p:blipFill>
          <a:blip r:embed="rId4"/>
          <a:stretch>
            <a:fillRect/>
          </a:stretch>
        </p:blipFill>
        <p:spPr>
          <a:xfrm>
            <a:off x="5517315" y="6906072"/>
            <a:ext cx="8649907" cy="800212"/>
          </a:xfrm>
          <a:prstGeom prst="rect">
            <a:avLst/>
          </a:prstGeom>
        </p:spPr>
      </p:pic>
      <p:sp>
        <p:nvSpPr>
          <p:cNvPr id="10" name="Content Placeholder 2">
            <a:extLst>
              <a:ext uri="{FF2B5EF4-FFF2-40B4-BE49-F238E27FC236}">
                <a16:creationId xmlns:a16="http://schemas.microsoft.com/office/drawing/2014/main" id="{A564D538-F672-5BE6-A099-AA708EDD9968}"/>
              </a:ext>
            </a:extLst>
          </p:cNvPr>
          <p:cNvSpPr txBox="1">
            <a:spLocks/>
          </p:cNvSpPr>
          <p:nvPr/>
        </p:nvSpPr>
        <p:spPr>
          <a:xfrm>
            <a:off x="13345496" y="7477947"/>
            <a:ext cx="952395" cy="1599551"/>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3000" kern="100" dirty="0">
                <a:effectLst/>
                <a:latin typeface="Arial" panose="020B0604020202020204" pitchFamily="34" charset="0"/>
                <a:ea typeface="Aptos" panose="020B0004020202020204" pitchFamily="34" charset="0"/>
                <a:cs typeface="Arial" panose="020B0604020202020204" pitchFamily="34" charset="0"/>
              </a:rPr>
              <a:t>10,0</a:t>
            </a:r>
          </a:p>
          <a:p>
            <a:pPr marL="0" indent="0">
              <a:buNone/>
            </a:pPr>
            <a:r>
              <a:rPr lang="en-US" sz="3000" kern="100" dirty="0" err="1">
                <a:latin typeface="Arial" panose="020B0604020202020204" pitchFamily="34" charset="0"/>
                <a:ea typeface="Aptos" panose="020B0004020202020204" pitchFamily="34" charset="0"/>
                <a:cs typeface="Arial" panose="020B0604020202020204" pitchFamily="34" charset="0"/>
              </a:rPr>
              <a:t>x,y</a:t>
            </a:r>
            <a:endParaRPr lang="en-US" sz="3000" kern="100" dirty="0">
              <a:effectLst/>
              <a:latin typeface="Arial" panose="020B0604020202020204" pitchFamily="34" charset="0"/>
              <a:ea typeface="Aptos" panose="020B0004020202020204" pitchFamily="34" charset="0"/>
              <a:cs typeface="Arial" panose="020B0604020202020204" pitchFamily="34" charset="0"/>
            </a:endParaRPr>
          </a:p>
        </p:txBody>
      </p:sp>
      <p:sp>
        <p:nvSpPr>
          <p:cNvPr id="11" name="Content Placeholder 2">
            <a:extLst>
              <a:ext uri="{FF2B5EF4-FFF2-40B4-BE49-F238E27FC236}">
                <a16:creationId xmlns:a16="http://schemas.microsoft.com/office/drawing/2014/main" id="{C52621EC-A7F2-E427-A295-1EA5C75C41C5}"/>
              </a:ext>
            </a:extLst>
          </p:cNvPr>
          <p:cNvSpPr txBox="1">
            <a:spLocks/>
          </p:cNvSpPr>
          <p:nvPr/>
        </p:nvSpPr>
        <p:spPr>
          <a:xfrm>
            <a:off x="5517314" y="7477948"/>
            <a:ext cx="800359" cy="1981914"/>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3000" kern="100" dirty="0">
                <a:effectLst/>
                <a:latin typeface="Arial" panose="020B0604020202020204" pitchFamily="34" charset="0"/>
                <a:ea typeface="Aptos" panose="020B0004020202020204" pitchFamily="34" charset="0"/>
                <a:cs typeface="Arial" panose="020B0604020202020204" pitchFamily="34" charset="0"/>
              </a:rPr>
              <a:t>0,0</a:t>
            </a:r>
          </a:p>
          <a:p>
            <a:pPr marL="0" indent="0">
              <a:buNone/>
            </a:pPr>
            <a:r>
              <a:rPr lang="en-US" sz="3000" kern="100" dirty="0">
                <a:latin typeface="Arial" panose="020B0604020202020204" pitchFamily="34" charset="0"/>
                <a:ea typeface="Aptos" panose="020B0004020202020204" pitchFamily="34" charset="0"/>
                <a:cs typeface="Arial" panose="020B0604020202020204" pitchFamily="34" charset="0"/>
              </a:rPr>
              <a:t>x,y</a:t>
            </a:r>
            <a:endParaRPr lang="en-US" sz="3000" kern="100" dirty="0">
              <a:effectLst/>
              <a:latin typeface="Arial" panose="020B06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20968186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B192B-0E0E-856C-6E39-A82A2B593A5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F9C0B61-AE1D-EFB2-92C3-E52816D34A1B}"/>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BIM dimensions</a:t>
            </a:r>
          </a:p>
        </p:txBody>
      </p:sp>
      <p:sp>
        <p:nvSpPr>
          <p:cNvPr id="2" name="Content Placeholder 2">
            <a:extLst>
              <a:ext uri="{FF2B5EF4-FFF2-40B4-BE49-F238E27FC236}">
                <a16:creationId xmlns:a16="http://schemas.microsoft.com/office/drawing/2014/main" id="{F530774E-B985-852D-98FF-2C7BC978C389}"/>
              </a:ext>
            </a:extLst>
          </p:cNvPr>
          <p:cNvSpPr txBox="1">
            <a:spLocks/>
          </p:cNvSpPr>
          <p:nvPr/>
        </p:nvSpPr>
        <p:spPr>
          <a:xfrm>
            <a:off x="641900" y="2279338"/>
            <a:ext cx="10746535" cy="7745811"/>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ea typeface="Aptos" panose="020B0004020202020204" pitchFamily="34" charset="0"/>
                <a:cs typeface="Arial" panose="020B0604020202020204" pitchFamily="34" charset="0"/>
              </a:rPr>
              <a:t>3 Dimensions (3D) could be used to identify the length, width, and height of this box.</a:t>
            </a:r>
          </a:p>
          <a:p>
            <a:r>
              <a:rPr lang="en-US" sz="3000" kern="100" dirty="0">
                <a:effectLst/>
                <a:latin typeface="Arial" panose="020B0604020202020204" pitchFamily="34" charset="0"/>
                <a:ea typeface="Aptos" panose="020B0004020202020204" pitchFamily="34" charset="0"/>
                <a:cs typeface="Arial" panose="020B0604020202020204" pitchFamily="34" charset="0"/>
              </a:rPr>
              <a:t>The </a:t>
            </a:r>
            <a:r>
              <a:rPr lang="en-US" sz="3000" kern="100" dirty="0">
                <a:latin typeface="Arial" panose="020B0604020202020204" pitchFamily="34" charset="0"/>
                <a:ea typeface="Aptos" panose="020B0004020202020204" pitchFamily="34" charset="0"/>
                <a:cs typeface="Arial" panose="020B0604020202020204" pitchFamily="34" charset="0"/>
              </a:rPr>
              <a:t>Revit project model when saved, saves this information, and when the file is opened, the information is used to recreate the model.</a:t>
            </a:r>
          </a:p>
        </p:txBody>
      </p:sp>
      <p:pic>
        <p:nvPicPr>
          <p:cNvPr id="7" name="Picture 6">
            <a:extLst>
              <a:ext uri="{FF2B5EF4-FFF2-40B4-BE49-F238E27FC236}">
                <a16:creationId xmlns:a16="http://schemas.microsoft.com/office/drawing/2014/main" id="{70E52626-00ED-4107-8C1D-3DB72A5D7CCA}"/>
              </a:ext>
            </a:extLst>
          </p:cNvPr>
          <p:cNvPicPr>
            <a:picLocks noChangeAspect="1"/>
          </p:cNvPicPr>
          <p:nvPr/>
        </p:nvPicPr>
        <p:blipFill>
          <a:blip r:embed="rId3"/>
          <a:stretch>
            <a:fillRect/>
          </a:stretch>
        </p:blipFill>
        <p:spPr>
          <a:xfrm>
            <a:off x="13004701" y="1507118"/>
            <a:ext cx="4315427" cy="6830378"/>
          </a:xfrm>
          <a:prstGeom prst="rect">
            <a:avLst/>
          </a:prstGeom>
        </p:spPr>
      </p:pic>
    </p:spTree>
    <p:extLst>
      <p:ext uri="{BB962C8B-B14F-4D97-AF65-F5344CB8AC3E}">
        <p14:creationId xmlns:p14="http://schemas.microsoft.com/office/powerpoint/2010/main" val="16711785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5A8C52-4DD1-AD31-2703-3B93ECAD8235}"/>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F965089B-9CF7-FBC9-D18B-0387516184A4}"/>
              </a:ext>
            </a:extLst>
          </p:cNvPr>
          <p:cNvSpPr/>
          <p:nvPr/>
        </p:nvSpPr>
        <p:spPr>
          <a:xfrm>
            <a:off x="2128058" y="7414953"/>
            <a:ext cx="10876643" cy="2992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
        <p:nvSpPr>
          <p:cNvPr id="5" name="Title 4">
            <a:extLst>
              <a:ext uri="{FF2B5EF4-FFF2-40B4-BE49-F238E27FC236}">
                <a16:creationId xmlns:a16="http://schemas.microsoft.com/office/drawing/2014/main" id="{68B9A67F-583F-CE8E-31FD-91C5CC66B4FA}"/>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BIM dimensions</a:t>
            </a:r>
          </a:p>
        </p:txBody>
      </p:sp>
      <p:sp>
        <p:nvSpPr>
          <p:cNvPr id="2" name="Content Placeholder 2">
            <a:extLst>
              <a:ext uri="{FF2B5EF4-FFF2-40B4-BE49-F238E27FC236}">
                <a16:creationId xmlns:a16="http://schemas.microsoft.com/office/drawing/2014/main" id="{F821B948-B191-273B-E774-23E6D80E1E42}"/>
              </a:ext>
            </a:extLst>
          </p:cNvPr>
          <p:cNvSpPr txBox="1">
            <a:spLocks/>
          </p:cNvSpPr>
          <p:nvPr/>
        </p:nvSpPr>
        <p:spPr>
          <a:xfrm>
            <a:off x="641900" y="2279338"/>
            <a:ext cx="10746535" cy="7745811"/>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Think of these, saved </a:t>
            </a:r>
            <a:r>
              <a:rPr lang="en-US" sz="3000" kern="100" dirty="0">
                <a:latin typeface="Arial" panose="020B0604020202020204" pitchFamily="34" charset="0"/>
                <a:ea typeface="Aptos" panose="020B0004020202020204" pitchFamily="34" charset="0"/>
                <a:cs typeface="Arial" panose="020B0604020202020204" pitchFamily="34" charset="0"/>
              </a:rPr>
              <a:t>as a piece of information.</a:t>
            </a:r>
          </a:p>
          <a:p>
            <a:r>
              <a:rPr lang="en-US" sz="3000" kern="100" dirty="0">
                <a:effectLst/>
                <a:latin typeface="Arial" panose="020B0604020202020204" pitchFamily="34" charset="0"/>
                <a:ea typeface="Aptos" panose="020B0004020202020204" pitchFamily="34" charset="0"/>
                <a:cs typeface="Arial" panose="020B0604020202020204" pitchFamily="34" charset="0"/>
              </a:rPr>
              <a:t>With each p</a:t>
            </a:r>
            <a:r>
              <a:rPr lang="en-US" sz="3000" kern="100" dirty="0">
                <a:latin typeface="Arial" panose="020B0604020202020204" pitchFamily="34" charset="0"/>
                <a:ea typeface="Aptos" panose="020B0004020202020204" pitchFamily="34" charset="0"/>
                <a:cs typeface="Arial" panose="020B0604020202020204" pitchFamily="34" charset="0"/>
              </a:rPr>
              <a:t>iece of information stored individually as a “dimension.”</a:t>
            </a:r>
            <a:endParaRPr lang="en-US" sz="3000" kern="100" dirty="0">
              <a:effectLst/>
              <a:latin typeface="Arial" panose="020B0604020202020204" pitchFamily="34" charset="0"/>
              <a:ea typeface="Aptos" panose="020B00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095BEC26-C93B-B150-415C-5AA7422F0562}"/>
              </a:ext>
            </a:extLst>
          </p:cNvPr>
          <p:cNvPicPr>
            <a:picLocks noChangeAspect="1"/>
          </p:cNvPicPr>
          <p:nvPr/>
        </p:nvPicPr>
        <p:blipFill>
          <a:blip r:embed="rId3"/>
          <a:stretch>
            <a:fillRect/>
          </a:stretch>
        </p:blipFill>
        <p:spPr>
          <a:xfrm>
            <a:off x="13004701" y="1507118"/>
            <a:ext cx="4315427" cy="6830378"/>
          </a:xfrm>
          <a:prstGeom prst="rect">
            <a:avLst/>
          </a:prstGeom>
        </p:spPr>
      </p:pic>
      <p:pic>
        <p:nvPicPr>
          <p:cNvPr id="4" name="Graphic 3" descr="Filing Box Archive outline">
            <a:extLst>
              <a:ext uri="{FF2B5EF4-FFF2-40B4-BE49-F238E27FC236}">
                <a16:creationId xmlns:a16="http://schemas.microsoft.com/office/drawing/2014/main" id="{4C1890EE-AE43-28BE-9ADE-267180D1D83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49292" y="6976882"/>
            <a:ext cx="2369129" cy="2369129"/>
          </a:xfrm>
          <a:prstGeom prst="rect">
            <a:avLst/>
          </a:prstGeom>
        </p:spPr>
      </p:pic>
      <p:pic>
        <p:nvPicPr>
          <p:cNvPr id="6" name="Graphic 5" descr="Filing Box Archive outline">
            <a:extLst>
              <a:ext uri="{FF2B5EF4-FFF2-40B4-BE49-F238E27FC236}">
                <a16:creationId xmlns:a16="http://schemas.microsoft.com/office/drawing/2014/main" id="{EE590A4A-EC2E-6CD2-CAE4-02B6757551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929562" y="6976882"/>
            <a:ext cx="2369129" cy="2369129"/>
          </a:xfrm>
          <a:prstGeom prst="rect">
            <a:avLst/>
          </a:prstGeom>
        </p:spPr>
      </p:pic>
      <p:pic>
        <p:nvPicPr>
          <p:cNvPr id="8" name="Graphic 7" descr="Filing Box Archive outline">
            <a:extLst>
              <a:ext uri="{FF2B5EF4-FFF2-40B4-BE49-F238E27FC236}">
                <a16:creationId xmlns:a16="http://schemas.microsoft.com/office/drawing/2014/main" id="{54D05416-5FF8-A5FA-4947-19E4DB7E2E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09832" y="6976882"/>
            <a:ext cx="2369129" cy="2369129"/>
          </a:xfrm>
          <a:prstGeom prst="rect">
            <a:avLst/>
          </a:prstGeom>
        </p:spPr>
      </p:pic>
      <p:sp>
        <p:nvSpPr>
          <p:cNvPr id="11" name="TextBox 10">
            <a:extLst>
              <a:ext uri="{FF2B5EF4-FFF2-40B4-BE49-F238E27FC236}">
                <a16:creationId xmlns:a16="http://schemas.microsoft.com/office/drawing/2014/main" id="{50A54942-67E1-C2B6-2E27-50D3CD3BBDDA}"/>
              </a:ext>
            </a:extLst>
          </p:cNvPr>
          <p:cNvSpPr txBox="1"/>
          <p:nvPr/>
        </p:nvSpPr>
        <p:spPr>
          <a:xfrm>
            <a:off x="2809702" y="5460394"/>
            <a:ext cx="781396" cy="738664"/>
          </a:xfrm>
          <a:prstGeom prst="rect">
            <a:avLst/>
          </a:prstGeom>
          <a:noFill/>
        </p:spPr>
        <p:txBody>
          <a:bodyPr wrap="square" lIns="0" tIns="0" rIns="0" bIns="0" rtlCol="0">
            <a:spAutoFit/>
          </a:bodyPr>
          <a:lstStyle/>
          <a:p>
            <a:pPr algn="l"/>
            <a:r>
              <a:rPr lang="en-US" sz="4800" dirty="0">
                <a:latin typeface="Arial" panose="020B0604020202020204" pitchFamily="34" charset="0"/>
                <a:cs typeface="Arial" panose="020B0604020202020204" pitchFamily="34" charset="0"/>
              </a:rPr>
              <a:t>X</a:t>
            </a:r>
            <a:endParaRPr lang="en-GB" sz="4800" dirty="0" err="1">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4740DDFB-8488-E040-3309-C15C962B09EF}"/>
              </a:ext>
            </a:extLst>
          </p:cNvPr>
          <p:cNvSpPr txBox="1"/>
          <p:nvPr/>
        </p:nvSpPr>
        <p:spPr>
          <a:xfrm>
            <a:off x="4866541" y="5460394"/>
            <a:ext cx="781396" cy="738664"/>
          </a:xfrm>
          <a:prstGeom prst="rect">
            <a:avLst/>
          </a:prstGeom>
          <a:noFill/>
        </p:spPr>
        <p:txBody>
          <a:bodyPr wrap="square" lIns="0" tIns="0" rIns="0" bIns="0" rtlCol="0">
            <a:spAutoFit/>
          </a:bodyPr>
          <a:lstStyle/>
          <a:p>
            <a:pPr algn="l"/>
            <a:r>
              <a:rPr lang="en-US" sz="4800" dirty="0">
                <a:latin typeface="Arial" panose="020B0604020202020204" pitchFamily="34" charset="0"/>
                <a:cs typeface="Arial" panose="020B0604020202020204" pitchFamily="34" charset="0"/>
              </a:rPr>
              <a:t>Y</a:t>
            </a:r>
            <a:endParaRPr lang="en-GB" sz="4800" dirty="0" err="1">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A55BBB2A-90A2-A191-A8A0-1C6315D22640}"/>
              </a:ext>
            </a:extLst>
          </p:cNvPr>
          <p:cNvSpPr txBox="1"/>
          <p:nvPr/>
        </p:nvSpPr>
        <p:spPr>
          <a:xfrm>
            <a:off x="6985462" y="5460394"/>
            <a:ext cx="781396" cy="738664"/>
          </a:xfrm>
          <a:prstGeom prst="rect">
            <a:avLst/>
          </a:prstGeom>
          <a:noFill/>
        </p:spPr>
        <p:txBody>
          <a:bodyPr wrap="square" lIns="0" tIns="0" rIns="0" bIns="0" rtlCol="0">
            <a:spAutoFit/>
          </a:bodyPr>
          <a:lstStyle/>
          <a:p>
            <a:pPr algn="l"/>
            <a:r>
              <a:rPr lang="en-US" sz="4800" dirty="0">
                <a:latin typeface="Arial" panose="020B0604020202020204" pitchFamily="34" charset="0"/>
                <a:cs typeface="Arial" panose="020B0604020202020204" pitchFamily="34" charset="0"/>
              </a:rPr>
              <a:t>Z</a:t>
            </a:r>
            <a:endParaRPr lang="en-GB" sz="4800" dirty="0" err="1">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2CC5BF72-A145-5954-7341-6ED725EFF3E9}"/>
              </a:ext>
            </a:extLst>
          </p:cNvPr>
          <p:cNvSpPr txBox="1"/>
          <p:nvPr/>
        </p:nvSpPr>
        <p:spPr>
          <a:xfrm>
            <a:off x="2846550" y="8155954"/>
            <a:ext cx="781396" cy="738664"/>
          </a:xfrm>
          <a:prstGeom prst="rect">
            <a:avLst/>
          </a:prstGeom>
          <a:noFill/>
        </p:spPr>
        <p:txBody>
          <a:bodyPr wrap="square" lIns="0" tIns="0" rIns="0" bIns="0" rtlCol="0">
            <a:spAutoFit/>
          </a:bodyPr>
          <a:lstStyle/>
          <a:p>
            <a:pPr algn="l"/>
            <a:r>
              <a:rPr lang="en-US" sz="4800" dirty="0">
                <a:latin typeface="Arial" panose="020B0604020202020204" pitchFamily="34" charset="0"/>
                <a:cs typeface="Arial" panose="020B0604020202020204" pitchFamily="34" charset="0"/>
              </a:rPr>
              <a:t>1</a:t>
            </a:r>
            <a:endParaRPr lang="en-GB" sz="4800" dirty="0" err="1">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313B7B06-47D5-8E76-4304-E3CC5EBBD9AF}"/>
              </a:ext>
            </a:extLst>
          </p:cNvPr>
          <p:cNvSpPr txBox="1"/>
          <p:nvPr/>
        </p:nvSpPr>
        <p:spPr>
          <a:xfrm>
            <a:off x="4903389" y="8155954"/>
            <a:ext cx="781396" cy="738664"/>
          </a:xfrm>
          <a:prstGeom prst="rect">
            <a:avLst/>
          </a:prstGeom>
          <a:noFill/>
        </p:spPr>
        <p:txBody>
          <a:bodyPr wrap="square" lIns="0" tIns="0" rIns="0" bIns="0" rtlCol="0">
            <a:spAutoFit/>
          </a:bodyPr>
          <a:lstStyle/>
          <a:p>
            <a:pPr algn="l"/>
            <a:r>
              <a:rPr lang="en-US" sz="4800" dirty="0">
                <a:latin typeface="Arial" panose="020B0604020202020204" pitchFamily="34" charset="0"/>
                <a:cs typeface="Arial" panose="020B0604020202020204" pitchFamily="34" charset="0"/>
              </a:rPr>
              <a:t>2</a:t>
            </a:r>
            <a:endParaRPr lang="en-GB" sz="4800" dirty="0" err="1">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CA818C2E-3EC0-199F-933B-FD4BA995A641}"/>
              </a:ext>
            </a:extLst>
          </p:cNvPr>
          <p:cNvSpPr txBox="1"/>
          <p:nvPr/>
        </p:nvSpPr>
        <p:spPr>
          <a:xfrm>
            <a:off x="7022310" y="8155954"/>
            <a:ext cx="781396" cy="738664"/>
          </a:xfrm>
          <a:prstGeom prst="rect">
            <a:avLst/>
          </a:prstGeom>
          <a:noFill/>
        </p:spPr>
        <p:txBody>
          <a:bodyPr wrap="square" lIns="0" tIns="0" rIns="0" bIns="0" rtlCol="0">
            <a:spAutoFit/>
          </a:bodyPr>
          <a:lstStyle/>
          <a:p>
            <a:pPr algn="l"/>
            <a:r>
              <a:rPr lang="en-US" sz="4800" dirty="0">
                <a:latin typeface="Arial" panose="020B0604020202020204" pitchFamily="34" charset="0"/>
                <a:cs typeface="Arial" panose="020B0604020202020204" pitchFamily="34" charset="0"/>
              </a:rPr>
              <a:t>3</a:t>
            </a:r>
            <a:endParaRPr lang="en-GB" sz="4800" dirty="0" err="1">
              <a:latin typeface="Arial" panose="020B0604020202020204" pitchFamily="34" charset="0"/>
              <a:cs typeface="Arial" panose="020B0604020202020204" pitchFamily="34" charset="0"/>
            </a:endParaRPr>
          </a:p>
        </p:txBody>
      </p:sp>
      <p:sp>
        <p:nvSpPr>
          <p:cNvPr id="17" name="Arrow: Down 16">
            <a:extLst>
              <a:ext uri="{FF2B5EF4-FFF2-40B4-BE49-F238E27FC236}">
                <a16:creationId xmlns:a16="http://schemas.microsoft.com/office/drawing/2014/main" id="{AF7ECC4C-A4CA-82B4-B41E-68656F32AC48}"/>
              </a:ext>
            </a:extLst>
          </p:cNvPr>
          <p:cNvSpPr/>
          <p:nvPr/>
        </p:nvSpPr>
        <p:spPr>
          <a:xfrm>
            <a:off x="2846550" y="6297744"/>
            <a:ext cx="398044" cy="984205"/>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
        <p:nvSpPr>
          <p:cNvPr id="18" name="Arrow: Down 17">
            <a:extLst>
              <a:ext uri="{FF2B5EF4-FFF2-40B4-BE49-F238E27FC236}">
                <a16:creationId xmlns:a16="http://schemas.microsoft.com/office/drawing/2014/main" id="{BEA5C44D-DBF6-E8F1-A9A7-1A6BEC810E76}"/>
              </a:ext>
            </a:extLst>
          </p:cNvPr>
          <p:cNvSpPr/>
          <p:nvPr/>
        </p:nvSpPr>
        <p:spPr>
          <a:xfrm>
            <a:off x="4896043" y="6299132"/>
            <a:ext cx="398044" cy="984205"/>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
        <p:nvSpPr>
          <p:cNvPr id="19" name="Arrow: Down 18">
            <a:extLst>
              <a:ext uri="{FF2B5EF4-FFF2-40B4-BE49-F238E27FC236}">
                <a16:creationId xmlns:a16="http://schemas.microsoft.com/office/drawing/2014/main" id="{5F929AD8-FF1E-5069-E380-14BE60B24B77}"/>
              </a:ext>
            </a:extLst>
          </p:cNvPr>
          <p:cNvSpPr/>
          <p:nvPr/>
        </p:nvSpPr>
        <p:spPr>
          <a:xfrm>
            <a:off x="6983659" y="6297744"/>
            <a:ext cx="398044" cy="984205"/>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Tree>
    <p:extLst>
      <p:ext uri="{BB962C8B-B14F-4D97-AF65-F5344CB8AC3E}">
        <p14:creationId xmlns:p14="http://schemas.microsoft.com/office/powerpoint/2010/main" val="26015615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64E6DF-A21D-4BB3-9F92-C4BA997807D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6CD5323-FE22-B32C-BBE7-C52C8D306940}"/>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BIM dimensions</a:t>
            </a:r>
          </a:p>
        </p:txBody>
      </p:sp>
      <p:sp>
        <p:nvSpPr>
          <p:cNvPr id="2" name="Content Placeholder 2">
            <a:extLst>
              <a:ext uri="{FF2B5EF4-FFF2-40B4-BE49-F238E27FC236}">
                <a16:creationId xmlns:a16="http://schemas.microsoft.com/office/drawing/2014/main" id="{ADC8B0F4-30A0-A565-F04F-8C24D6BF46F0}"/>
              </a:ext>
            </a:extLst>
          </p:cNvPr>
          <p:cNvSpPr txBox="1">
            <a:spLocks/>
          </p:cNvSpPr>
          <p:nvPr/>
        </p:nvSpPr>
        <p:spPr>
          <a:xfrm>
            <a:off x="641900" y="2279338"/>
            <a:ext cx="10231147" cy="7745811"/>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ea typeface="Aptos" panose="020B0004020202020204" pitchFamily="34" charset="0"/>
                <a:cs typeface="Arial" panose="020B0604020202020204" pitchFamily="34" charset="0"/>
              </a:rPr>
              <a:t>Revit projects can also save other information such as the </a:t>
            </a:r>
            <a:r>
              <a:rPr lang="en-US" sz="3000" b="1" kern="100" dirty="0">
                <a:latin typeface="Arial" panose="020B0604020202020204" pitchFamily="34" charset="0"/>
                <a:ea typeface="Aptos" panose="020B0004020202020204" pitchFamily="34" charset="0"/>
                <a:cs typeface="Arial" panose="020B0604020202020204" pitchFamily="34" charset="0"/>
              </a:rPr>
              <a:t>cost</a:t>
            </a:r>
            <a:r>
              <a:rPr lang="en-US" sz="3000" kern="100" dirty="0">
                <a:latin typeface="Arial" panose="020B0604020202020204" pitchFamily="34" charset="0"/>
                <a:ea typeface="Aptos" panose="020B0004020202020204" pitchFamily="34" charset="0"/>
                <a:cs typeface="Arial" panose="020B0604020202020204" pitchFamily="34" charset="0"/>
              </a:rPr>
              <a:t> of an air conditioning unit, </a:t>
            </a:r>
            <a:r>
              <a:rPr lang="en-US" sz="3000" b="1" kern="100" dirty="0">
                <a:latin typeface="Arial" panose="020B0604020202020204" pitchFamily="34" charset="0"/>
                <a:ea typeface="Aptos" panose="020B0004020202020204" pitchFamily="34" charset="0"/>
                <a:cs typeface="Arial" panose="020B0604020202020204" pitchFamily="34" charset="0"/>
              </a:rPr>
              <a:t>when</a:t>
            </a:r>
            <a:r>
              <a:rPr lang="en-US" sz="3000" kern="100" dirty="0">
                <a:latin typeface="Arial" panose="020B0604020202020204" pitchFamily="34" charset="0"/>
                <a:ea typeface="Aptos" panose="020B0004020202020204" pitchFamily="34" charset="0"/>
                <a:cs typeface="Arial" panose="020B0604020202020204" pitchFamily="34" charset="0"/>
              </a:rPr>
              <a:t> it should arrive on site and </a:t>
            </a:r>
            <a:r>
              <a:rPr lang="en-US" sz="3000" b="1" kern="100" dirty="0">
                <a:latin typeface="Arial" panose="020B0604020202020204" pitchFamily="34" charset="0"/>
                <a:ea typeface="Aptos" panose="020B0004020202020204" pitchFamily="34" charset="0"/>
                <a:cs typeface="Arial" panose="020B0604020202020204" pitchFamily="34" charset="0"/>
              </a:rPr>
              <a:t>maintenance</a:t>
            </a:r>
            <a:r>
              <a:rPr lang="en-US" sz="3000" kern="100" dirty="0">
                <a:latin typeface="Arial" panose="020B0604020202020204" pitchFamily="34" charset="0"/>
                <a:ea typeface="Aptos" panose="020B0004020202020204" pitchFamily="34" charset="0"/>
                <a:cs typeface="Arial" panose="020B0604020202020204" pitchFamily="34" charset="0"/>
              </a:rPr>
              <a:t> information like warranty etc.</a:t>
            </a:r>
          </a:p>
          <a:p>
            <a:r>
              <a:rPr lang="en-US" sz="3000" kern="100" dirty="0">
                <a:effectLst/>
                <a:latin typeface="Arial" panose="020B0604020202020204" pitchFamily="34" charset="0"/>
                <a:ea typeface="Aptos" panose="020B0004020202020204" pitchFamily="34" charset="0"/>
                <a:cs typeface="Arial" panose="020B0604020202020204" pitchFamily="34" charset="0"/>
              </a:rPr>
              <a:t>Saving these p</a:t>
            </a:r>
            <a:r>
              <a:rPr lang="en-US" sz="3000" kern="100" dirty="0">
                <a:latin typeface="Arial" panose="020B0604020202020204" pitchFamily="34" charset="0"/>
                <a:ea typeface="Aptos" panose="020B0004020202020204" pitchFamily="34" charset="0"/>
                <a:cs typeface="Arial" panose="020B0604020202020204" pitchFamily="34" charset="0"/>
              </a:rPr>
              <a:t>ieces of information in a project results in a project being described as a 4D, 5D, 6D etc. model.</a:t>
            </a:r>
          </a:p>
          <a:p>
            <a:r>
              <a:rPr lang="en-US" sz="3000" kern="100" dirty="0">
                <a:latin typeface="Arial" panose="020B0604020202020204" pitchFamily="34" charset="0"/>
                <a:ea typeface="Aptos" panose="020B0004020202020204" pitchFamily="34" charset="0"/>
                <a:cs typeface="Arial" panose="020B0604020202020204" pitchFamily="34" charset="0"/>
              </a:rPr>
              <a:t>There is no real consensus on what number of dimension these models can be identified as, however the following is generally accepted.  </a:t>
            </a:r>
            <a:endParaRPr lang="en-US" sz="3000" kern="100" dirty="0">
              <a:effectLst/>
              <a:latin typeface="Arial" panose="020B0604020202020204" pitchFamily="34" charset="0"/>
              <a:ea typeface="Aptos" panose="020B00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6096796F-C075-ECD0-87CC-058EB26C0159}"/>
              </a:ext>
            </a:extLst>
          </p:cNvPr>
          <p:cNvPicPr>
            <a:picLocks noChangeAspect="1"/>
          </p:cNvPicPr>
          <p:nvPr/>
        </p:nvPicPr>
        <p:blipFill>
          <a:blip r:embed="rId3"/>
          <a:stretch>
            <a:fillRect/>
          </a:stretch>
        </p:blipFill>
        <p:spPr>
          <a:xfrm>
            <a:off x="5586152" y="7219460"/>
            <a:ext cx="5438515" cy="2805689"/>
          </a:xfrm>
          <a:prstGeom prst="rect">
            <a:avLst/>
          </a:prstGeom>
        </p:spPr>
      </p:pic>
      <p:pic>
        <p:nvPicPr>
          <p:cNvPr id="11" name="Picture 10">
            <a:extLst>
              <a:ext uri="{FF2B5EF4-FFF2-40B4-BE49-F238E27FC236}">
                <a16:creationId xmlns:a16="http://schemas.microsoft.com/office/drawing/2014/main" id="{DCB512B9-13D3-683B-A693-4949AF432F2A}"/>
              </a:ext>
            </a:extLst>
          </p:cNvPr>
          <p:cNvPicPr>
            <a:picLocks noChangeAspect="1"/>
          </p:cNvPicPr>
          <p:nvPr/>
        </p:nvPicPr>
        <p:blipFill>
          <a:blip r:embed="rId4"/>
          <a:stretch>
            <a:fillRect/>
          </a:stretch>
        </p:blipFill>
        <p:spPr>
          <a:xfrm>
            <a:off x="11456929" y="632593"/>
            <a:ext cx="6305550" cy="9020175"/>
          </a:xfrm>
          <a:prstGeom prst="rect">
            <a:avLst/>
          </a:prstGeom>
        </p:spPr>
      </p:pic>
    </p:spTree>
    <p:extLst>
      <p:ext uri="{BB962C8B-B14F-4D97-AF65-F5344CB8AC3E}">
        <p14:creationId xmlns:p14="http://schemas.microsoft.com/office/powerpoint/2010/main" val="7140054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A2C479-4498-C88E-71F7-ADCF0BAF852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56D6DAF-0E96-8CE8-F9C5-4FB883FC515A}"/>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BIM dimensions (general consensus) </a:t>
            </a:r>
          </a:p>
        </p:txBody>
      </p:sp>
      <p:sp>
        <p:nvSpPr>
          <p:cNvPr id="2" name="Content Placeholder 2">
            <a:extLst>
              <a:ext uri="{FF2B5EF4-FFF2-40B4-BE49-F238E27FC236}">
                <a16:creationId xmlns:a16="http://schemas.microsoft.com/office/drawing/2014/main" id="{AB5E9060-3779-CEBB-BE77-12021866BDA7}"/>
              </a:ext>
            </a:extLst>
          </p:cNvPr>
          <p:cNvSpPr txBox="1">
            <a:spLocks/>
          </p:cNvSpPr>
          <p:nvPr/>
        </p:nvSpPr>
        <p:spPr>
          <a:xfrm>
            <a:off x="641900" y="2279338"/>
            <a:ext cx="16814040" cy="7745811"/>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b="1" kern="100" dirty="0">
                <a:latin typeface="Arial" panose="020B0604020202020204" pitchFamily="34" charset="0"/>
                <a:ea typeface="Aptos" panose="020B0004020202020204" pitchFamily="34" charset="0"/>
                <a:cs typeface="Arial" panose="020B0604020202020204" pitchFamily="34" charset="0"/>
              </a:rPr>
              <a:t>4D</a:t>
            </a:r>
            <a:r>
              <a:rPr lang="en-US" sz="3000" kern="100" dirty="0">
                <a:latin typeface="Arial" panose="020B0604020202020204" pitchFamily="34" charset="0"/>
                <a:ea typeface="Aptos" panose="020B0004020202020204" pitchFamily="34" charset="0"/>
                <a:cs typeface="Arial" panose="020B0604020202020204" pitchFamily="34" charset="0"/>
              </a:rPr>
              <a:t> Time / scheduling information such as construction sequencing.</a:t>
            </a:r>
          </a:p>
          <a:p>
            <a:r>
              <a:rPr lang="en-US" sz="3000" b="1" kern="100" dirty="0">
                <a:effectLst/>
                <a:latin typeface="Arial" panose="020B0604020202020204" pitchFamily="34" charset="0"/>
                <a:ea typeface="Aptos" panose="020B0004020202020204" pitchFamily="34" charset="0"/>
                <a:cs typeface="Arial" panose="020B0604020202020204" pitchFamily="34" charset="0"/>
              </a:rPr>
              <a:t>5D</a:t>
            </a:r>
            <a:r>
              <a:rPr lang="en-US" sz="3000" kern="100" dirty="0">
                <a:effectLst/>
                <a:latin typeface="Arial" panose="020B0604020202020204" pitchFamily="34" charset="0"/>
                <a:ea typeface="Aptos" panose="020B0004020202020204" pitchFamily="34" charset="0"/>
                <a:cs typeface="Arial" panose="020B0604020202020204" pitchFamily="34" charset="0"/>
              </a:rPr>
              <a:t> Cost information such as the cost of a door.</a:t>
            </a:r>
          </a:p>
          <a:p>
            <a:r>
              <a:rPr lang="en-US" sz="3000" b="1" kern="100" dirty="0">
                <a:latin typeface="Arial" panose="020B0604020202020204" pitchFamily="34" charset="0"/>
                <a:ea typeface="Aptos" panose="020B0004020202020204" pitchFamily="34" charset="0"/>
                <a:cs typeface="Arial" panose="020B0604020202020204" pitchFamily="34" charset="0"/>
              </a:rPr>
              <a:t>6D</a:t>
            </a:r>
            <a:r>
              <a:rPr lang="en-US" sz="3000" kern="100" dirty="0">
                <a:latin typeface="Arial" panose="020B0604020202020204" pitchFamily="34" charset="0"/>
                <a:ea typeface="Aptos" panose="020B0004020202020204" pitchFamily="34" charset="0"/>
                <a:cs typeface="Arial" panose="020B0604020202020204" pitchFamily="34" charset="0"/>
              </a:rPr>
              <a:t> </a:t>
            </a:r>
            <a:r>
              <a:rPr lang="en-US" sz="3000" kern="100" dirty="0">
                <a:effectLst/>
                <a:latin typeface="Arial" panose="020B0604020202020204" pitchFamily="34" charset="0"/>
                <a:ea typeface="Aptos" panose="020B0004020202020204" pitchFamily="34" charset="0"/>
                <a:cs typeface="Arial" panose="020B0604020202020204" pitchFamily="34" charset="0"/>
              </a:rPr>
              <a:t>Sustainability information such as sustainability goals or energy performance of a window.</a:t>
            </a:r>
          </a:p>
          <a:p>
            <a:r>
              <a:rPr lang="en-US" sz="3000" b="1" kern="100" dirty="0">
                <a:effectLst/>
                <a:latin typeface="Arial" panose="020B0604020202020204" pitchFamily="34" charset="0"/>
                <a:ea typeface="Aptos" panose="020B0004020202020204" pitchFamily="34" charset="0"/>
                <a:cs typeface="Arial" panose="020B0604020202020204" pitchFamily="34" charset="0"/>
              </a:rPr>
              <a:t>7D</a:t>
            </a:r>
            <a:r>
              <a:rPr lang="en-US" sz="3000" kern="100" dirty="0">
                <a:effectLst/>
                <a:latin typeface="Arial" panose="020B0604020202020204" pitchFamily="34" charset="0"/>
                <a:ea typeface="Aptos" panose="020B0004020202020204" pitchFamily="34" charset="0"/>
                <a:cs typeface="Arial" panose="020B0604020202020204" pitchFamily="34" charset="0"/>
              </a:rPr>
              <a:t> </a:t>
            </a:r>
            <a:r>
              <a:rPr lang="en-US" sz="3000" kern="100" dirty="0">
                <a:latin typeface="Arial" panose="020B0604020202020204" pitchFamily="34" charset="0"/>
                <a:ea typeface="Aptos" panose="020B0004020202020204" pitchFamily="34" charset="0"/>
                <a:cs typeface="Arial" panose="020B0604020202020204" pitchFamily="34" charset="0"/>
              </a:rPr>
              <a:t>Facilities management / maintenance information such as warranty information.</a:t>
            </a:r>
          </a:p>
          <a:p>
            <a:r>
              <a:rPr lang="en-US" sz="3000" b="1" kern="100" dirty="0">
                <a:latin typeface="Arial" panose="020B0604020202020204" pitchFamily="34" charset="0"/>
                <a:ea typeface="Aptos" panose="020B0004020202020204" pitchFamily="34" charset="0"/>
                <a:cs typeface="Arial" panose="020B0604020202020204" pitchFamily="34" charset="0"/>
              </a:rPr>
              <a:t>8D</a:t>
            </a:r>
            <a:r>
              <a:rPr lang="en-US" sz="3000" kern="100" dirty="0">
                <a:latin typeface="Arial" panose="020B0604020202020204" pitchFamily="34" charset="0"/>
                <a:ea typeface="Aptos" panose="020B0004020202020204" pitchFamily="34" charset="0"/>
                <a:cs typeface="Arial" panose="020B0604020202020204" pitchFamily="34" charset="0"/>
              </a:rPr>
              <a:t> Health and safety information such as risks throughout the model.</a:t>
            </a:r>
          </a:p>
        </p:txBody>
      </p:sp>
    </p:spTree>
    <p:extLst>
      <p:ext uri="{BB962C8B-B14F-4D97-AF65-F5344CB8AC3E}">
        <p14:creationId xmlns:p14="http://schemas.microsoft.com/office/powerpoint/2010/main" val="7912620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F34D1-60CC-6103-D8F7-2210A8F5C62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1373ED3-5EF9-21C9-7B33-574AC0FBDA9C}"/>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BIM dimensions</a:t>
            </a:r>
          </a:p>
        </p:txBody>
      </p:sp>
      <p:sp>
        <p:nvSpPr>
          <p:cNvPr id="2" name="Content Placeholder 2">
            <a:extLst>
              <a:ext uri="{FF2B5EF4-FFF2-40B4-BE49-F238E27FC236}">
                <a16:creationId xmlns:a16="http://schemas.microsoft.com/office/drawing/2014/main" id="{50A45803-2442-A0C6-69BA-C5322816A355}"/>
              </a:ext>
            </a:extLst>
          </p:cNvPr>
          <p:cNvSpPr txBox="1">
            <a:spLocks/>
          </p:cNvSpPr>
          <p:nvPr/>
        </p:nvSpPr>
        <p:spPr>
          <a:xfrm>
            <a:off x="641900" y="2279338"/>
            <a:ext cx="10746535" cy="7745811"/>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Think of these, saved </a:t>
            </a:r>
            <a:r>
              <a:rPr lang="en-US" sz="3000" kern="100" dirty="0">
                <a:latin typeface="Arial" panose="020B0604020202020204" pitchFamily="34" charset="0"/>
                <a:ea typeface="Aptos" panose="020B0004020202020204" pitchFamily="34" charset="0"/>
                <a:cs typeface="Arial" panose="020B0604020202020204" pitchFamily="34" charset="0"/>
              </a:rPr>
              <a:t>as a piece of information.</a:t>
            </a:r>
          </a:p>
          <a:p>
            <a:r>
              <a:rPr lang="en-US" sz="3000" kern="100" dirty="0">
                <a:effectLst/>
                <a:latin typeface="Arial" panose="020B0604020202020204" pitchFamily="34" charset="0"/>
                <a:ea typeface="Aptos" panose="020B0004020202020204" pitchFamily="34" charset="0"/>
                <a:cs typeface="Arial" panose="020B0604020202020204" pitchFamily="34" charset="0"/>
              </a:rPr>
              <a:t>With each p</a:t>
            </a:r>
            <a:r>
              <a:rPr lang="en-US" sz="3000" kern="100" dirty="0">
                <a:latin typeface="Arial" panose="020B0604020202020204" pitchFamily="34" charset="0"/>
                <a:ea typeface="Aptos" panose="020B0004020202020204" pitchFamily="34" charset="0"/>
                <a:cs typeface="Arial" panose="020B0604020202020204" pitchFamily="34" charset="0"/>
              </a:rPr>
              <a:t>iece of information stored individually called a “dimension.”</a:t>
            </a:r>
            <a:endParaRPr lang="en-US" sz="3000" kern="100" dirty="0">
              <a:effectLst/>
              <a:latin typeface="Arial" panose="020B0604020202020204" pitchFamily="34" charset="0"/>
              <a:ea typeface="Aptos" panose="020B0004020202020204" pitchFamily="34" charset="0"/>
              <a:cs typeface="Arial" panose="020B0604020202020204" pitchFamily="34" charset="0"/>
            </a:endParaRPr>
          </a:p>
        </p:txBody>
      </p:sp>
      <p:pic>
        <p:nvPicPr>
          <p:cNvPr id="4" name="Graphic 3" descr="Filing Box Archive outline">
            <a:extLst>
              <a:ext uri="{FF2B5EF4-FFF2-40B4-BE49-F238E27FC236}">
                <a16:creationId xmlns:a16="http://schemas.microsoft.com/office/drawing/2014/main" id="{ACE96851-EA3A-E3FF-62A3-F9A3B3FC68F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1007" y="6976882"/>
            <a:ext cx="2369129" cy="2369129"/>
          </a:xfrm>
          <a:prstGeom prst="rect">
            <a:avLst/>
          </a:prstGeom>
        </p:spPr>
      </p:pic>
      <p:pic>
        <p:nvPicPr>
          <p:cNvPr id="6" name="Graphic 5" descr="Filing Box Archive outline">
            <a:extLst>
              <a:ext uri="{FF2B5EF4-FFF2-40B4-BE49-F238E27FC236}">
                <a16:creationId xmlns:a16="http://schemas.microsoft.com/office/drawing/2014/main" id="{9831E296-CC19-4C97-0436-E1FB3E9C5BB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97942" y="6976882"/>
            <a:ext cx="2369129" cy="2369129"/>
          </a:xfrm>
          <a:prstGeom prst="rect">
            <a:avLst/>
          </a:prstGeom>
        </p:spPr>
      </p:pic>
      <p:pic>
        <p:nvPicPr>
          <p:cNvPr id="8" name="Graphic 7" descr="Filing Box Archive outline">
            <a:extLst>
              <a:ext uri="{FF2B5EF4-FFF2-40B4-BE49-F238E27FC236}">
                <a16:creationId xmlns:a16="http://schemas.microsoft.com/office/drawing/2014/main" id="{0DCA2C42-EE8D-4DD9-5277-4B64ADB4ABB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53367" y="6976882"/>
            <a:ext cx="2369129" cy="2369129"/>
          </a:xfrm>
          <a:prstGeom prst="rect">
            <a:avLst/>
          </a:prstGeom>
        </p:spPr>
      </p:pic>
      <p:sp>
        <p:nvSpPr>
          <p:cNvPr id="11" name="TextBox 10">
            <a:extLst>
              <a:ext uri="{FF2B5EF4-FFF2-40B4-BE49-F238E27FC236}">
                <a16:creationId xmlns:a16="http://schemas.microsoft.com/office/drawing/2014/main" id="{CF8F7B6D-7CC0-1EDD-DC84-BA10350A0E0A}"/>
              </a:ext>
            </a:extLst>
          </p:cNvPr>
          <p:cNvSpPr txBox="1"/>
          <p:nvPr/>
        </p:nvSpPr>
        <p:spPr>
          <a:xfrm>
            <a:off x="2001417" y="5460394"/>
            <a:ext cx="781396" cy="738664"/>
          </a:xfrm>
          <a:prstGeom prst="rect">
            <a:avLst/>
          </a:prstGeom>
          <a:noFill/>
        </p:spPr>
        <p:txBody>
          <a:bodyPr wrap="square" lIns="0" tIns="0" rIns="0" bIns="0" rtlCol="0">
            <a:spAutoFit/>
          </a:bodyPr>
          <a:lstStyle/>
          <a:p>
            <a:pPr algn="l"/>
            <a:r>
              <a:rPr lang="en-US" sz="4800" dirty="0">
                <a:latin typeface="Arial" panose="020B0604020202020204" pitchFamily="34" charset="0"/>
                <a:cs typeface="Arial" panose="020B0604020202020204" pitchFamily="34" charset="0"/>
              </a:rPr>
              <a:t>X</a:t>
            </a:r>
            <a:endParaRPr lang="en-GB" sz="4800" dirty="0" err="1">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1B4FB671-7DF0-CA4D-6218-850F17EDC04C}"/>
              </a:ext>
            </a:extLst>
          </p:cNvPr>
          <p:cNvSpPr txBox="1"/>
          <p:nvPr/>
        </p:nvSpPr>
        <p:spPr>
          <a:xfrm>
            <a:off x="4734921" y="5460394"/>
            <a:ext cx="781396" cy="738664"/>
          </a:xfrm>
          <a:prstGeom prst="rect">
            <a:avLst/>
          </a:prstGeom>
          <a:noFill/>
        </p:spPr>
        <p:txBody>
          <a:bodyPr wrap="square" lIns="0" tIns="0" rIns="0" bIns="0" rtlCol="0">
            <a:spAutoFit/>
          </a:bodyPr>
          <a:lstStyle/>
          <a:p>
            <a:pPr algn="l"/>
            <a:r>
              <a:rPr lang="en-US" sz="4800" dirty="0">
                <a:latin typeface="Arial" panose="020B0604020202020204" pitchFamily="34" charset="0"/>
                <a:cs typeface="Arial" panose="020B0604020202020204" pitchFamily="34" charset="0"/>
              </a:rPr>
              <a:t>Y</a:t>
            </a:r>
            <a:endParaRPr lang="en-GB" sz="4800" dirty="0" err="1">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E4D7D8B6-5CC2-D23F-A279-C1C7B0D2FD72}"/>
              </a:ext>
            </a:extLst>
          </p:cNvPr>
          <p:cNvSpPr txBox="1"/>
          <p:nvPr/>
        </p:nvSpPr>
        <p:spPr>
          <a:xfrm>
            <a:off x="7528997" y="5460394"/>
            <a:ext cx="781396" cy="738664"/>
          </a:xfrm>
          <a:prstGeom prst="rect">
            <a:avLst/>
          </a:prstGeom>
          <a:noFill/>
        </p:spPr>
        <p:txBody>
          <a:bodyPr wrap="square" lIns="0" tIns="0" rIns="0" bIns="0" rtlCol="0">
            <a:spAutoFit/>
          </a:bodyPr>
          <a:lstStyle/>
          <a:p>
            <a:pPr algn="l"/>
            <a:r>
              <a:rPr lang="en-US" sz="4800" dirty="0">
                <a:latin typeface="Arial" panose="020B0604020202020204" pitchFamily="34" charset="0"/>
                <a:cs typeface="Arial" panose="020B0604020202020204" pitchFamily="34" charset="0"/>
              </a:rPr>
              <a:t>Z</a:t>
            </a:r>
            <a:endParaRPr lang="en-GB" sz="4800" dirty="0" err="1">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B5C5B2C3-7B26-6228-1AD4-ED3FB5C96EBC}"/>
              </a:ext>
            </a:extLst>
          </p:cNvPr>
          <p:cNvSpPr txBox="1"/>
          <p:nvPr/>
        </p:nvSpPr>
        <p:spPr>
          <a:xfrm>
            <a:off x="2038265" y="8155954"/>
            <a:ext cx="781396" cy="738664"/>
          </a:xfrm>
          <a:prstGeom prst="rect">
            <a:avLst/>
          </a:prstGeom>
          <a:noFill/>
        </p:spPr>
        <p:txBody>
          <a:bodyPr wrap="square" lIns="0" tIns="0" rIns="0" bIns="0" rtlCol="0">
            <a:spAutoFit/>
          </a:bodyPr>
          <a:lstStyle/>
          <a:p>
            <a:pPr algn="l"/>
            <a:r>
              <a:rPr lang="en-US" sz="4800" dirty="0">
                <a:latin typeface="Arial" panose="020B0604020202020204" pitchFamily="34" charset="0"/>
                <a:cs typeface="Arial" panose="020B0604020202020204" pitchFamily="34" charset="0"/>
              </a:rPr>
              <a:t>1</a:t>
            </a:r>
            <a:endParaRPr lang="en-GB" sz="4800" dirty="0" err="1">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458CFB14-C33A-140B-D4FA-30EED323D8B1}"/>
              </a:ext>
            </a:extLst>
          </p:cNvPr>
          <p:cNvSpPr txBox="1"/>
          <p:nvPr/>
        </p:nvSpPr>
        <p:spPr>
          <a:xfrm>
            <a:off x="4771769" y="8155954"/>
            <a:ext cx="781396" cy="738664"/>
          </a:xfrm>
          <a:prstGeom prst="rect">
            <a:avLst/>
          </a:prstGeom>
          <a:noFill/>
        </p:spPr>
        <p:txBody>
          <a:bodyPr wrap="square" lIns="0" tIns="0" rIns="0" bIns="0" rtlCol="0">
            <a:spAutoFit/>
          </a:bodyPr>
          <a:lstStyle/>
          <a:p>
            <a:pPr algn="l"/>
            <a:r>
              <a:rPr lang="en-US" sz="4800" dirty="0">
                <a:latin typeface="Arial" panose="020B0604020202020204" pitchFamily="34" charset="0"/>
                <a:cs typeface="Arial" panose="020B0604020202020204" pitchFamily="34" charset="0"/>
              </a:rPr>
              <a:t>2</a:t>
            </a:r>
            <a:endParaRPr lang="en-GB" sz="4800" dirty="0" err="1">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5F7CB21F-7DB0-2457-7EAE-C36673AB4936}"/>
              </a:ext>
            </a:extLst>
          </p:cNvPr>
          <p:cNvSpPr txBox="1"/>
          <p:nvPr/>
        </p:nvSpPr>
        <p:spPr>
          <a:xfrm>
            <a:off x="7565845" y="8155954"/>
            <a:ext cx="781396" cy="738664"/>
          </a:xfrm>
          <a:prstGeom prst="rect">
            <a:avLst/>
          </a:prstGeom>
          <a:noFill/>
        </p:spPr>
        <p:txBody>
          <a:bodyPr wrap="square" lIns="0" tIns="0" rIns="0" bIns="0" rtlCol="0">
            <a:spAutoFit/>
          </a:bodyPr>
          <a:lstStyle/>
          <a:p>
            <a:pPr algn="l"/>
            <a:r>
              <a:rPr lang="en-US" sz="4800" dirty="0">
                <a:latin typeface="Arial" panose="020B0604020202020204" pitchFamily="34" charset="0"/>
                <a:cs typeface="Arial" panose="020B0604020202020204" pitchFamily="34" charset="0"/>
              </a:rPr>
              <a:t>3</a:t>
            </a:r>
            <a:endParaRPr lang="en-GB" sz="4800" dirty="0" err="1">
              <a:latin typeface="Arial" panose="020B0604020202020204" pitchFamily="34" charset="0"/>
              <a:cs typeface="Arial" panose="020B0604020202020204" pitchFamily="34" charset="0"/>
            </a:endParaRPr>
          </a:p>
        </p:txBody>
      </p:sp>
      <p:sp>
        <p:nvSpPr>
          <p:cNvPr id="17" name="Arrow: Down 16">
            <a:extLst>
              <a:ext uri="{FF2B5EF4-FFF2-40B4-BE49-F238E27FC236}">
                <a16:creationId xmlns:a16="http://schemas.microsoft.com/office/drawing/2014/main" id="{A71A58C8-0599-3CCF-2A08-7B0AB14EA94F}"/>
              </a:ext>
            </a:extLst>
          </p:cNvPr>
          <p:cNvSpPr/>
          <p:nvPr/>
        </p:nvSpPr>
        <p:spPr>
          <a:xfrm>
            <a:off x="2038265" y="6297744"/>
            <a:ext cx="398044" cy="984205"/>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
        <p:nvSpPr>
          <p:cNvPr id="18" name="Arrow: Down 17">
            <a:extLst>
              <a:ext uri="{FF2B5EF4-FFF2-40B4-BE49-F238E27FC236}">
                <a16:creationId xmlns:a16="http://schemas.microsoft.com/office/drawing/2014/main" id="{0F4AC13B-3060-166C-973B-A11AFE391111}"/>
              </a:ext>
            </a:extLst>
          </p:cNvPr>
          <p:cNvSpPr/>
          <p:nvPr/>
        </p:nvSpPr>
        <p:spPr>
          <a:xfrm>
            <a:off x="4764423" y="6299132"/>
            <a:ext cx="398044" cy="984205"/>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
        <p:nvSpPr>
          <p:cNvPr id="19" name="Arrow: Down 18">
            <a:extLst>
              <a:ext uri="{FF2B5EF4-FFF2-40B4-BE49-F238E27FC236}">
                <a16:creationId xmlns:a16="http://schemas.microsoft.com/office/drawing/2014/main" id="{85A3173E-825F-8280-D090-D10761B0788F}"/>
              </a:ext>
            </a:extLst>
          </p:cNvPr>
          <p:cNvSpPr/>
          <p:nvPr/>
        </p:nvSpPr>
        <p:spPr>
          <a:xfrm>
            <a:off x="7527194" y="6297744"/>
            <a:ext cx="398044" cy="984205"/>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pic>
        <p:nvPicPr>
          <p:cNvPr id="3" name="Picture 2">
            <a:extLst>
              <a:ext uri="{FF2B5EF4-FFF2-40B4-BE49-F238E27FC236}">
                <a16:creationId xmlns:a16="http://schemas.microsoft.com/office/drawing/2014/main" id="{9AFF3066-F4E1-3B1C-6499-F026F97095D1}"/>
              </a:ext>
            </a:extLst>
          </p:cNvPr>
          <p:cNvPicPr>
            <a:picLocks noChangeAspect="1"/>
          </p:cNvPicPr>
          <p:nvPr/>
        </p:nvPicPr>
        <p:blipFill>
          <a:blip r:embed="rId5"/>
          <a:stretch>
            <a:fillRect/>
          </a:stretch>
        </p:blipFill>
        <p:spPr>
          <a:xfrm>
            <a:off x="11524823" y="1119319"/>
            <a:ext cx="6026198" cy="3108870"/>
          </a:xfrm>
          <a:prstGeom prst="rect">
            <a:avLst/>
          </a:prstGeom>
        </p:spPr>
      </p:pic>
      <p:pic>
        <p:nvPicPr>
          <p:cNvPr id="10" name="Graphic 9" descr="Filing Box Archive outline">
            <a:extLst>
              <a:ext uri="{FF2B5EF4-FFF2-40B4-BE49-F238E27FC236}">
                <a16:creationId xmlns:a16="http://schemas.microsoft.com/office/drawing/2014/main" id="{DC3F35CE-4898-19EB-F7B6-CADBC619B07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260284" y="6971389"/>
            <a:ext cx="2369129" cy="2369129"/>
          </a:xfrm>
          <a:prstGeom prst="rect">
            <a:avLst/>
          </a:prstGeom>
        </p:spPr>
      </p:pic>
      <p:pic>
        <p:nvPicPr>
          <p:cNvPr id="20" name="Graphic 19" descr="Filing Box Archive outline">
            <a:extLst>
              <a:ext uri="{FF2B5EF4-FFF2-40B4-BE49-F238E27FC236}">
                <a16:creationId xmlns:a16="http://schemas.microsoft.com/office/drawing/2014/main" id="{08849C59-7285-2B5C-56FA-C1E9470B98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977896" y="6971389"/>
            <a:ext cx="2369129" cy="2369129"/>
          </a:xfrm>
          <a:prstGeom prst="rect">
            <a:avLst/>
          </a:prstGeom>
        </p:spPr>
      </p:pic>
      <p:pic>
        <p:nvPicPr>
          <p:cNvPr id="21" name="Graphic 20" descr="Filing Box Archive outline">
            <a:extLst>
              <a:ext uri="{FF2B5EF4-FFF2-40B4-BE49-F238E27FC236}">
                <a16:creationId xmlns:a16="http://schemas.microsoft.com/office/drawing/2014/main" id="{C3498684-E64B-ACEF-F7F4-161AFE7909F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722852" y="6971389"/>
            <a:ext cx="2369129" cy="2369129"/>
          </a:xfrm>
          <a:prstGeom prst="rect">
            <a:avLst/>
          </a:prstGeom>
        </p:spPr>
      </p:pic>
      <p:sp>
        <p:nvSpPr>
          <p:cNvPr id="22" name="TextBox 21">
            <a:extLst>
              <a:ext uri="{FF2B5EF4-FFF2-40B4-BE49-F238E27FC236}">
                <a16:creationId xmlns:a16="http://schemas.microsoft.com/office/drawing/2014/main" id="{63A17BA0-E64A-18CE-B761-4A86B6CD1BF6}"/>
              </a:ext>
            </a:extLst>
          </p:cNvPr>
          <p:cNvSpPr txBox="1"/>
          <p:nvPr/>
        </p:nvSpPr>
        <p:spPr>
          <a:xfrm>
            <a:off x="9764717" y="5454901"/>
            <a:ext cx="2281019" cy="738664"/>
          </a:xfrm>
          <a:prstGeom prst="rect">
            <a:avLst/>
          </a:prstGeom>
          <a:noFill/>
        </p:spPr>
        <p:txBody>
          <a:bodyPr wrap="square" lIns="0" tIns="0" rIns="0" bIns="0" rtlCol="0">
            <a:spAutoFit/>
          </a:bodyPr>
          <a:lstStyle/>
          <a:p>
            <a:pPr algn="l"/>
            <a:r>
              <a:rPr lang="en-US" sz="4800" dirty="0">
                <a:latin typeface="Arial" panose="020B0604020202020204" pitchFamily="34" charset="0"/>
                <a:cs typeface="Arial" panose="020B0604020202020204" pitchFamily="34" charset="0"/>
              </a:rPr>
              <a:t>Time</a:t>
            </a:r>
            <a:endParaRPr lang="en-GB" sz="4800" dirty="0" err="1">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EAFB13D8-8374-40EF-EFE3-C8902F606FB1}"/>
              </a:ext>
            </a:extLst>
          </p:cNvPr>
          <p:cNvSpPr txBox="1"/>
          <p:nvPr/>
        </p:nvSpPr>
        <p:spPr>
          <a:xfrm>
            <a:off x="12458898" y="5454901"/>
            <a:ext cx="2438793" cy="738664"/>
          </a:xfrm>
          <a:prstGeom prst="rect">
            <a:avLst/>
          </a:prstGeom>
          <a:noFill/>
        </p:spPr>
        <p:txBody>
          <a:bodyPr wrap="square" lIns="0" tIns="0" rIns="0" bIns="0" rtlCol="0">
            <a:spAutoFit/>
          </a:bodyPr>
          <a:lstStyle/>
          <a:p>
            <a:pPr algn="l"/>
            <a:r>
              <a:rPr lang="en-US" sz="4800" dirty="0">
                <a:latin typeface="Arial" panose="020B0604020202020204" pitchFamily="34" charset="0"/>
                <a:cs typeface="Arial" panose="020B0604020202020204" pitchFamily="34" charset="0"/>
              </a:rPr>
              <a:t>Cost</a:t>
            </a:r>
            <a:endParaRPr lang="en-GB" sz="4800" dirty="0" err="1">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58ED67BE-1095-594A-4194-BFE388941149}"/>
              </a:ext>
            </a:extLst>
          </p:cNvPr>
          <p:cNvSpPr txBox="1"/>
          <p:nvPr/>
        </p:nvSpPr>
        <p:spPr>
          <a:xfrm>
            <a:off x="14118170" y="5413579"/>
            <a:ext cx="4902006" cy="738664"/>
          </a:xfrm>
          <a:prstGeom prst="rect">
            <a:avLst/>
          </a:prstGeom>
          <a:noFill/>
        </p:spPr>
        <p:txBody>
          <a:bodyPr wrap="square" lIns="0" tIns="0" rIns="0" bIns="0" rtlCol="0">
            <a:spAutoFit/>
          </a:bodyPr>
          <a:lstStyle/>
          <a:p>
            <a:pPr algn="l"/>
            <a:r>
              <a:rPr lang="en-US" sz="4800" dirty="0">
                <a:latin typeface="Arial" panose="020B0604020202020204" pitchFamily="34" charset="0"/>
                <a:cs typeface="Arial" panose="020B0604020202020204" pitchFamily="34" charset="0"/>
              </a:rPr>
              <a:t>Sustainability</a:t>
            </a:r>
            <a:endParaRPr lang="en-GB" sz="4800" dirty="0" err="1">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D040E599-8C6D-F754-8246-5C486280C24C}"/>
              </a:ext>
            </a:extLst>
          </p:cNvPr>
          <p:cNvSpPr txBox="1"/>
          <p:nvPr/>
        </p:nvSpPr>
        <p:spPr>
          <a:xfrm>
            <a:off x="10257542" y="8150461"/>
            <a:ext cx="781396" cy="738664"/>
          </a:xfrm>
          <a:prstGeom prst="rect">
            <a:avLst/>
          </a:prstGeom>
          <a:noFill/>
        </p:spPr>
        <p:txBody>
          <a:bodyPr wrap="square" lIns="0" tIns="0" rIns="0" bIns="0" rtlCol="0">
            <a:spAutoFit/>
          </a:bodyPr>
          <a:lstStyle/>
          <a:p>
            <a:pPr algn="l"/>
            <a:r>
              <a:rPr lang="en-US" sz="4800" dirty="0">
                <a:latin typeface="Arial" panose="020B0604020202020204" pitchFamily="34" charset="0"/>
                <a:cs typeface="Arial" panose="020B0604020202020204" pitchFamily="34" charset="0"/>
              </a:rPr>
              <a:t>4</a:t>
            </a:r>
            <a:endParaRPr lang="en-GB" sz="4800" dirty="0" err="1">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E7160CF2-D840-15AE-28DE-C63D70F7A9D5}"/>
              </a:ext>
            </a:extLst>
          </p:cNvPr>
          <p:cNvSpPr txBox="1"/>
          <p:nvPr/>
        </p:nvSpPr>
        <p:spPr>
          <a:xfrm>
            <a:off x="12951723" y="8150461"/>
            <a:ext cx="781396" cy="738664"/>
          </a:xfrm>
          <a:prstGeom prst="rect">
            <a:avLst/>
          </a:prstGeom>
          <a:noFill/>
        </p:spPr>
        <p:txBody>
          <a:bodyPr wrap="square" lIns="0" tIns="0" rIns="0" bIns="0" rtlCol="0">
            <a:spAutoFit/>
          </a:bodyPr>
          <a:lstStyle/>
          <a:p>
            <a:pPr algn="l"/>
            <a:r>
              <a:rPr lang="en-US" sz="4800" dirty="0">
                <a:latin typeface="Arial" panose="020B0604020202020204" pitchFamily="34" charset="0"/>
                <a:cs typeface="Arial" panose="020B0604020202020204" pitchFamily="34" charset="0"/>
              </a:rPr>
              <a:t>5</a:t>
            </a:r>
            <a:endParaRPr lang="en-GB" sz="4800" dirty="0" err="1">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5FE7083C-3205-8276-3828-2C99B97AFC25}"/>
              </a:ext>
            </a:extLst>
          </p:cNvPr>
          <p:cNvSpPr txBox="1"/>
          <p:nvPr/>
        </p:nvSpPr>
        <p:spPr>
          <a:xfrm>
            <a:off x="15735330" y="8150461"/>
            <a:ext cx="781396" cy="738664"/>
          </a:xfrm>
          <a:prstGeom prst="rect">
            <a:avLst/>
          </a:prstGeom>
          <a:noFill/>
        </p:spPr>
        <p:txBody>
          <a:bodyPr wrap="square" lIns="0" tIns="0" rIns="0" bIns="0" rtlCol="0">
            <a:spAutoFit/>
          </a:bodyPr>
          <a:lstStyle/>
          <a:p>
            <a:pPr algn="l"/>
            <a:r>
              <a:rPr lang="en-US" sz="4800" dirty="0">
                <a:latin typeface="Arial" panose="020B0604020202020204" pitchFamily="34" charset="0"/>
                <a:cs typeface="Arial" panose="020B0604020202020204" pitchFamily="34" charset="0"/>
              </a:rPr>
              <a:t>6</a:t>
            </a:r>
            <a:endParaRPr lang="en-GB" sz="4800" dirty="0" err="1">
              <a:latin typeface="Arial" panose="020B0604020202020204" pitchFamily="34" charset="0"/>
              <a:cs typeface="Arial" panose="020B0604020202020204" pitchFamily="34" charset="0"/>
            </a:endParaRPr>
          </a:p>
        </p:txBody>
      </p:sp>
      <p:sp>
        <p:nvSpPr>
          <p:cNvPr id="28" name="Arrow: Down 27">
            <a:extLst>
              <a:ext uri="{FF2B5EF4-FFF2-40B4-BE49-F238E27FC236}">
                <a16:creationId xmlns:a16="http://schemas.microsoft.com/office/drawing/2014/main" id="{EA706724-6817-E93A-AE72-D566905D1E82}"/>
              </a:ext>
            </a:extLst>
          </p:cNvPr>
          <p:cNvSpPr/>
          <p:nvPr/>
        </p:nvSpPr>
        <p:spPr>
          <a:xfrm>
            <a:off x="10257542" y="6292251"/>
            <a:ext cx="398044" cy="984205"/>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
        <p:nvSpPr>
          <p:cNvPr id="29" name="Arrow: Down 28">
            <a:extLst>
              <a:ext uri="{FF2B5EF4-FFF2-40B4-BE49-F238E27FC236}">
                <a16:creationId xmlns:a16="http://schemas.microsoft.com/office/drawing/2014/main" id="{7B64AE56-5687-6B34-FB73-60B41EA913F4}"/>
              </a:ext>
            </a:extLst>
          </p:cNvPr>
          <p:cNvSpPr/>
          <p:nvPr/>
        </p:nvSpPr>
        <p:spPr>
          <a:xfrm>
            <a:off x="12944377" y="6293639"/>
            <a:ext cx="398044" cy="984205"/>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
        <p:nvSpPr>
          <p:cNvPr id="30" name="Arrow: Down 29">
            <a:extLst>
              <a:ext uri="{FF2B5EF4-FFF2-40B4-BE49-F238E27FC236}">
                <a16:creationId xmlns:a16="http://schemas.microsoft.com/office/drawing/2014/main" id="{1EDD4B4A-72DF-8EFC-6E22-A1CAF5F8C085}"/>
              </a:ext>
            </a:extLst>
          </p:cNvPr>
          <p:cNvSpPr/>
          <p:nvPr/>
        </p:nvSpPr>
        <p:spPr>
          <a:xfrm>
            <a:off x="15696679" y="6292251"/>
            <a:ext cx="398044" cy="984205"/>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err="1"/>
          </a:p>
        </p:txBody>
      </p:sp>
    </p:spTree>
    <p:extLst>
      <p:ext uri="{BB962C8B-B14F-4D97-AF65-F5344CB8AC3E}">
        <p14:creationId xmlns:p14="http://schemas.microsoft.com/office/powerpoint/2010/main" val="35887171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78876C-8F6B-BF80-E71E-E7C86347AE7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0F8A132-B668-5C82-78B0-FE537B6F5797}"/>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BIM: During the design stage</a:t>
            </a:r>
          </a:p>
        </p:txBody>
      </p:sp>
      <p:sp>
        <p:nvSpPr>
          <p:cNvPr id="2" name="Content Placeholder 2">
            <a:extLst>
              <a:ext uri="{FF2B5EF4-FFF2-40B4-BE49-F238E27FC236}">
                <a16:creationId xmlns:a16="http://schemas.microsoft.com/office/drawing/2014/main" id="{FEB14E51-6C2E-0602-E00E-7BB15A6FEA50}"/>
              </a:ext>
            </a:extLst>
          </p:cNvPr>
          <p:cNvSpPr txBox="1">
            <a:spLocks/>
          </p:cNvSpPr>
          <p:nvPr/>
        </p:nvSpPr>
        <p:spPr>
          <a:xfrm>
            <a:off x="641900" y="2279338"/>
            <a:ext cx="7726847" cy="7562931"/>
          </a:xfrm>
          <a:prstGeom prst="rect">
            <a:avLst/>
          </a:prstGeom>
        </p:spPr>
        <p:txBody>
          <a:bodyPr vert="horz" lIns="57528" tIns="28763" rIns="57528" bIns="28763" rtlCol="0">
            <a:normAutofit fontScale="925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100"/>
              </a:spcBef>
            </a:pPr>
            <a:r>
              <a:rPr lang="en-US" sz="3000" kern="100" dirty="0">
                <a:effectLst/>
                <a:latin typeface="Arial" panose="020B0604020202020204" pitchFamily="34" charset="0"/>
                <a:ea typeface="Aptos" panose="020B0004020202020204" pitchFamily="34" charset="0"/>
                <a:cs typeface="Arial" panose="020B0604020202020204" pitchFamily="34" charset="0"/>
              </a:rPr>
              <a:t>Early in the project cycle, concept models are created and can be used for early analysis and communication of design intent.</a:t>
            </a:r>
          </a:p>
          <a:p>
            <a:pPr>
              <a:spcBef>
                <a:spcPts val="100"/>
              </a:spcBef>
            </a:pPr>
            <a:endParaRPr lang="en-US" sz="3000" kern="100" dirty="0">
              <a:effectLst/>
              <a:latin typeface="Arial" panose="020B0604020202020204" pitchFamily="34" charset="0"/>
              <a:ea typeface="Aptos" panose="020B0004020202020204" pitchFamily="34" charset="0"/>
              <a:cs typeface="Arial" panose="020B0604020202020204" pitchFamily="34" charset="0"/>
            </a:endParaRPr>
          </a:p>
          <a:p>
            <a:pPr>
              <a:spcBef>
                <a:spcPts val="100"/>
              </a:spcBef>
            </a:pPr>
            <a:r>
              <a:rPr lang="en-US" sz="3000" kern="100" dirty="0">
                <a:latin typeface="Arial" panose="020B0604020202020204" pitchFamily="34" charset="0"/>
                <a:cs typeface="Arial" panose="020B0604020202020204" pitchFamily="34" charset="0"/>
              </a:rPr>
              <a:t>Later in the design stage, as decisions are reached on layout and systems, more technical and complete 3D information rich models are created.</a:t>
            </a:r>
          </a:p>
          <a:p>
            <a:pPr>
              <a:spcBef>
                <a:spcPts val="100"/>
              </a:spcBef>
            </a:pPr>
            <a:endParaRPr lang="en-US" sz="3000" kern="100" dirty="0">
              <a:latin typeface="Arial" panose="020B0604020202020204" pitchFamily="34" charset="0"/>
              <a:cs typeface="Arial" panose="020B0604020202020204" pitchFamily="34" charset="0"/>
            </a:endParaRPr>
          </a:p>
          <a:p>
            <a:pPr>
              <a:spcBef>
                <a:spcPts val="100"/>
              </a:spcBef>
            </a:pPr>
            <a:r>
              <a:rPr lang="en-US" sz="3000" kern="100" dirty="0">
                <a:latin typeface="Arial" panose="020B0604020202020204" pitchFamily="34" charset="0"/>
                <a:cs typeface="Arial" panose="020B0604020202020204" pitchFamily="34" charset="0"/>
              </a:rPr>
              <a:t>Documentation produced during this stage include construction drawings and schedules such as project progress and costs.</a:t>
            </a:r>
          </a:p>
          <a:p>
            <a:pPr>
              <a:spcBef>
                <a:spcPts val="100"/>
              </a:spcBef>
            </a:pPr>
            <a:endParaRPr lang="en-US" sz="3000" kern="100" dirty="0">
              <a:latin typeface="Arial" panose="020B0604020202020204" pitchFamily="34" charset="0"/>
              <a:cs typeface="Arial" panose="020B0604020202020204" pitchFamily="34" charset="0"/>
            </a:endParaRPr>
          </a:p>
          <a:p>
            <a:pPr>
              <a:spcBef>
                <a:spcPts val="100"/>
              </a:spcBef>
            </a:pPr>
            <a:r>
              <a:rPr lang="en-US" sz="3000" kern="100" dirty="0">
                <a:latin typeface="Arial" panose="020B0604020202020204" pitchFamily="34" charset="0"/>
                <a:cs typeface="Arial" panose="020B0604020202020204" pitchFamily="34" charset="0"/>
              </a:rPr>
              <a:t>Both the model geometry and information continue to include more detail such as asset supplier contact information and service / warranty information.</a:t>
            </a:r>
          </a:p>
          <a:p>
            <a:endParaRPr lang="en-US" sz="30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C755D721-A453-9A8E-8EDD-9FF494C9F399}"/>
              </a:ext>
            </a:extLst>
          </p:cNvPr>
          <p:cNvPicPr>
            <a:picLocks noChangeAspect="1"/>
          </p:cNvPicPr>
          <p:nvPr/>
        </p:nvPicPr>
        <p:blipFill>
          <a:blip r:embed="rId3"/>
          <a:stretch>
            <a:fillRect/>
          </a:stretch>
        </p:blipFill>
        <p:spPr>
          <a:xfrm>
            <a:off x="11015589" y="1948618"/>
            <a:ext cx="6668431" cy="6163535"/>
          </a:xfrm>
          <a:prstGeom prst="rect">
            <a:avLst/>
          </a:prstGeom>
        </p:spPr>
      </p:pic>
    </p:spTree>
    <p:extLst>
      <p:ext uri="{BB962C8B-B14F-4D97-AF65-F5344CB8AC3E}">
        <p14:creationId xmlns:p14="http://schemas.microsoft.com/office/powerpoint/2010/main" val="26683961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7801E-5360-F2A9-B5A6-5AB18DF5323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5BEED62-74F6-B6C6-FBFA-64B9E909370F}"/>
              </a:ext>
            </a:extLst>
          </p:cNvPr>
          <p:cNvSpPr>
            <a:spLocks noGrp="1"/>
          </p:cNvSpPr>
          <p:nvPr>
            <p:ph type="title"/>
          </p:nvPr>
        </p:nvSpPr>
        <p:spPr>
          <a:xfrm>
            <a:off x="6172200" y="3493008"/>
            <a:ext cx="11376200" cy="2217600"/>
          </a:xfrm>
        </p:spPr>
        <p:txBody>
          <a:bodyPr>
            <a:noAutofit/>
          </a:bodyPr>
          <a:lstStyle/>
          <a:p>
            <a:r>
              <a:rPr lang="en-US" dirty="0">
                <a:latin typeface="Arial" panose="020B0604020202020204" pitchFamily="34" charset="0"/>
                <a:cs typeface="Arial" panose="020B0604020202020204" pitchFamily="34" charset="0"/>
              </a:rPr>
              <a:t>BIM for AECO</a:t>
            </a:r>
          </a:p>
        </p:txBody>
      </p:sp>
      <p:sp>
        <p:nvSpPr>
          <p:cNvPr id="4" name="Text Placeholder 3">
            <a:extLst>
              <a:ext uri="{FF2B5EF4-FFF2-40B4-BE49-F238E27FC236}">
                <a16:creationId xmlns:a16="http://schemas.microsoft.com/office/drawing/2014/main" id="{A99DD3F0-82C0-F490-AA31-6EB4F014CB6C}"/>
              </a:ext>
            </a:extLst>
          </p:cNvPr>
          <p:cNvSpPr>
            <a:spLocks noGrp="1"/>
          </p:cNvSpPr>
          <p:nvPr>
            <p:ph type="body" idx="1"/>
          </p:nvPr>
        </p:nvSpPr>
        <p:spPr>
          <a:xfrm>
            <a:off x="6172200" y="5958303"/>
            <a:ext cx="11379200" cy="498598"/>
          </a:xfrm>
        </p:spPr>
        <p:txBody>
          <a:bodyPr/>
          <a:lstStyle/>
          <a:p>
            <a:r>
              <a:rPr lang="en-US" dirty="0">
                <a:latin typeface="Arial" panose="020B0604020202020204" pitchFamily="34" charset="0"/>
                <a:cs typeface="Arial" panose="020B0604020202020204" pitchFamily="34" charset="0"/>
              </a:rPr>
              <a:t>BIM maturity model</a:t>
            </a:r>
          </a:p>
        </p:txBody>
      </p:sp>
    </p:spTree>
    <p:extLst>
      <p:ext uri="{BB962C8B-B14F-4D97-AF65-F5344CB8AC3E}">
        <p14:creationId xmlns:p14="http://schemas.microsoft.com/office/powerpoint/2010/main" val="30790935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22FE43-74C0-5ADA-A759-53EBE8A1034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CCAF279-512D-9D87-1B24-3166E870F4E6}"/>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BIM maturity levels </a:t>
            </a:r>
          </a:p>
        </p:txBody>
      </p:sp>
      <p:sp>
        <p:nvSpPr>
          <p:cNvPr id="2" name="Content Placeholder 2">
            <a:extLst>
              <a:ext uri="{FF2B5EF4-FFF2-40B4-BE49-F238E27FC236}">
                <a16:creationId xmlns:a16="http://schemas.microsoft.com/office/drawing/2014/main" id="{046ACAF6-86FA-ED2B-3517-49884C96AC21}"/>
              </a:ext>
            </a:extLst>
          </p:cNvPr>
          <p:cNvSpPr txBox="1">
            <a:spLocks/>
          </p:cNvSpPr>
          <p:nvPr/>
        </p:nvSpPr>
        <p:spPr>
          <a:xfrm>
            <a:off x="641900" y="2279338"/>
            <a:ext cx="16814040" cy="7745811"/>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cs typeface="Arial" panose="020B0604020202020204" pitchFamily="34" charset="0"/>
              </a:rPr>
              <a:t>The BIM (Building Information Modeling) Maturity Model is a framework that categorizes an organization's BIM capabilities and adoption, providing a roadmap for improvement and guiding organizations towards more advanced BIM practices.</a:t>
            </a:r>
          </a:p>
          <a:p>
            <a:r>
              <a:rPr lang="en-US" sz="3000" kern="100" dirty="0">
                <a:latin typeface="Arial" panose="020B0604020202020204" pitchFamily="34" charset="0"/>
                <a:cs typeface="Arial" panose="020B0604020202020204" pitchFamily="34" charset="0"/>
              </a:rPr>
              <a:t>It helps organizations understand their current BIM capabilities and plan their journey towards more advanced stages of BIM implementation. </a:t>
            </a:r>
          </a:p>
          <a:p>
            <a:r>
              <a:rPr lang="en-US" sz="3000" kern="100" dirty="0">
                <a:latin typeface="Arial" panose="020B0604020202020204" pitchFamily="34" charset="0"/>
                <a:cs typeface="Arial" panose="020B0604020202020204" pitchFamily="34" charset="0"/>
              </a:rPr>
              <a:t>Think of it like a plan for your company to adopt BIM if it doesn’t already.</a:t>
            </a:r>
          </a:p>
          <a:p>
            <a:r>
              <a:rPr lang="en-US" sz="3000" kern="100" dirty="0">
                <a:latin typeface="Arial" panose="020B0604020202020204" pitchFamily="34" charset="0"/>
                <a:cs typeface="Arial" panose="020B0604020202020204" pitchFamily="34" charset="0"/>
              </a:rPr>
              <a:t>It lets everyone know the stage of BIM you should be working to on a project.</a:t>
            </a:r>
          </a:p>
          <a:p>
            <a:endParaRPr lang="en-US" sz="3000" kern="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5381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93261B-590B-440F-BEEE-B7ED0C40289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D386544-101B-0707-2D1A-929E9EA52D3E}"/>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BIM maturity levels </a:t>
            </a:r>
          </a:p>
        </p:txBody>
      </p:sp>
      <p:sp>
        <p:nvSpPr>
          <p:cNvPr id="2" name="Content Placeholder 2">
            <a:extLst>
              <a:ext uri="{FF2B5EF4-FFF2-40B4-BE49-F238E27FC236}">
                <a16:creationId xmlns:a16="http://schemas.microsoft.com/office/drawing/2014/main" id="{77AD4E8B-7679-7567-3B0B-86CA73EFAB1C}"/>
              </a:ext>
            </a:extLst>
          </p:cNvPr>
          <p:cNvSpPr txBox="1">
            <a:spLocks/>
          </p:cNvSpPr>
          <p:nvPr/>
        </p:nvSpPr>
        <p:spPr>
          <a:xfrm>
            <a:off x="641900" y="2279338"/>
            <a:ext cx="16814040" cy="7745811"/>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kern="100" dirty="0">
                <a:latin typeface="Arial" panose="020B0604020202020204" pitchFamily="34" charset="0"/>
                <a:cs typeface="Arial" panose="020B0604020202020204" pitchFamily="34" charset="0"/>
              </a:rPr>
              <a:t>BIM Stage 1</a:t>
            </a:r>
          </a:p>
          <a:p>
            <a:pPr lvl="1"/>
            <a:r>
              <a:rPr lang="en-US" sz="3200" b="0" i="0" dirty="0">
                <a:effectLst/>
                <a:latin typeface="Arial" panose="020B0604020202020204" pitchFamily="34" charset="0"/>
                <a:cs typeface="Arial" panose="020B0604020202020204" pitchFamily="34" charset="0"/>
              </a:rPr>
              <a:t>Use 2D CAD and 3D models, meeting national regulatory requirements.</a:t>
            </a:r>
            <a:endParaRPr lang="en-US" sz="3200" kern="100" dirty="0">
              <a:latin typeface="Arial" panose="020B0604020202020204" pitchFamily="34" charset="0"/>
              <a:cs typeface="Arial" panose="020B0604020202020204" pitchFamily="34" charset="0"/>
            </a:endParaRPr>
          </a:p>
          <a:p>
            <a:r>
              <a:rPr lang="en-US" kern="100" dirty="0">
                <a:latin typeface="Arial" panose="020B0604020202020204" pitchFamily="34" charset="0"/>
                <a:cs typeface="Arial" panose="020B0604020202020204" pitchFamily="34" charset="0"/>
              </a:rPr>
              <a:t>BIM Stage 2</a:t>
            </a:r>
          </a:p>
          <a:p>
            <a:pPr lvl="1"/>
            <a:r>
              <a:rPr lang="en-US" sz="3200" dirty="0">
                <a:latin typeface="Arial" panose="020B0604020202020204" pitchFamily="34" charset="0"/>
                <a:cs typeface="Arial" panose="020B0604020202020204" pitchFamily="34" charset="0"/>
              </a:rPr>
              <a:t>3D</a:t>
            </a:r>
            <a:r>
              <a:rPr lang="en-US" sz="3200" b="0" i="0" dirty="0">
                <a:effectLst/>
                <a:latin typeface="Arial" panose="020B0604020202020204" pitchFamily="34" charset="0"/>
                <a:cs typeface="Arial" panose="020B0604020202020204" pitchFamily="34" charset="0"/>
              </a:rPr>
              <a:t> information models created by the individual disciplines (architectural, structural, MEP, etc.), stored separately and federated when required. Models meet international standards such as ISO 19650.</a:t>
            </a:r>
            <a:endParaRPr lang="en-US" sz="3200" kern="100" dirty="0">
              <a:latin typeface="Arial" panose="020B0604020202020204" pitchFamily="34" charset="0"/>
              <a:cs typeface="Arial" panose="020B0604020202020204" pitchFamily="34" charset="0"/>
            </a:endParaRPr>
          </a:p>
          <a:p>
            <a:r>
              <a:rPr lang="en-US" kern="100" dirty="0">
                <a:latin typeface="Arial" panose="020B0604020202020204" pitchFamily="34" charset="0"/>
                <a:cs typeface="Arial" panose="020B0604020202020204" pitchFamily="34" charset="0"/>
              </a:rPr>
              <a:t>BIM Stage 3</a:t>
            </a:r>
          </a:p>
          <a:p>
            <a:pPr lvl="1"/>
            <a:r>
              <a:rPr lang="en-US" sz="3200" dirty="0">
                <a:latin typeface="Arial" panose="020B0604020202020204" pitchFamily="34" charset="0"/>
                <a:cs typeface="Arial" panose="020B0604020202020204" pitchFamily="34" charset="0"/>
              </a:rPr>
              <a:t>All disciplines work together in a single structured platform that combines the models automatically (no need to federate individual discipline models).</a:t>
            </a:r>
            <a:endParaRPr lang="en-US" sz="3200" kern="100" dirty="0">
              <a:latin typeface="Arial" panose="020B0604020202020204" pitchFamily="34" charset="0"/>
              <a:cs typeface="Arial" panose="020B0604020202020204" pitchFamily="34" charset="0"/>
            </a:endParaRPr>
          </a:p>
          <a:p>
            <a:endParaRPr lang="en-US" kern="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828095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083567-FACD-321E-DE32-CF100471D9F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1795D1C-4D85-5328-9B2D-0E3D55333252}"/>
              </a:ext>
            </a:extLst>
          </p:cNvPr>
          <p:cNvSpPr>
            <a:spLocks noGrp="1"/>
          </p:cNvSpPr>
          <p:nvPr>
            <p:ph type="title"/>
          </p:nvPr>
        </p:nvSpPr>
        <p:spPr>
          <a:xfrm>
            <a:off x="6172200" y="3493008"/>
            <a:ext cx="11376200" cy="2217600"/>
          </a:xfrm>
        </p:spPr>
        <p:txBody>
          <a:bodyPr>
            <a:noAutofit/>
          </a:bodyPr>
          <a:lstStyle/>
          <a:p>
            <a:r>
              <a:rPr lang="en-US" dirty="0">
                <a:latin typeface="Arial" panose="020B0604020202020204" pitchFamily="34" charset="0"/>
                <a:cs typeface="Arial" panose="020B0604020202020204" pitchFamily="34" charset="0"/>
              </a:rPr>
              <a:t>BIM for AECO</a:t>
            </a:r>
          </a:p>
        </p:txBody>
      </p:sp>
      <p:sp>
        <p:nvSpPr>
          <p:cNvPr id="4" name="Text Placeholder 3">
            <a:extLst>
              <a:ext uri="{FF2B5EF4-FFF2-40B4-BE49-F238E27FC236}">
                <a16:creationId xmlns:a16="http://schemas.microsoft.com/office/drawing/2014/main" id="{1A981593-08D4-1963-6750-4DFCFA39B5DE}"/>
              </a:ext>
            </a:extLst>
          </p:cNvPr>
          <p:cNvSpPr>
            <a:spLocks noGrp="1"/>
          </p:cNvSpPr>
          <p:nvPr>
            <p:ph type="body" idx="1"/>
          </p:nvPr>
        </p:nvSpPr>
        <p:spPr>
          <a:xfrm>
            <a:off x="6172200" y="5958303"/>
            <a:ext cx="11379200" cy="498598"/>
          </a:xfrm>
        </p:spPr>
        <p:txBody>
          <a:bodyPr/>
          <a:lstStyle/>
          <a:p>
            <a:r>
              <a:rPr lang="en-US" dirty="0">
                <a:latin typeface="Arial" panose="020B0604020202020204" pitchFamily="34" charset="0"/>
                <a:cs typeface="Arial" panose="020B0604020202020204" pitchFamily="34" charset="0"/>
              </a:rPr>
              <a:t>BIM Level of Information Need</a:t>
            </a:r>
          </a:p>
        </p:txBody>
      </p:sp>
    </p:spTree>
    <p:extLst>
      <p:ext uri="{BB962C8B-B14F-4D97-AF65-F5344CB8AC3E}">
        <p14:creationId xmlns:p14="http://schemas.microsoft.com/office/powerpoint/2010/main" val="27185175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D8447E-C707-CF94-506C-855E3C3BB92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400131A-FE57-2B23-671D-A694E7FC64EC}"/>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BIM level of detail / information</a:t>
            </a:r>
          </a:p>
        </p:txBody>
      </p:sp>
      <p:sp>
        <p:nvSpPr>
          <p:cNvPr id="2" name="Content Placeholder 2">
            <a:extLst>
              <a:ext uri="{FF2B5EF4-FFF2-40B4-BE49-F238E27FC236}">
                <a16:creationId xmlns:a16="http://schemas.microsoft.com/office/drawing/2014/main" id="{DF070E18-75C7-AF1D-CFFE-746FC483A5BA}"/>
              </a:ext>
            </a:extLst>
          </p:cNvPr>
          <p:cNvSpPr txBox="1">
            <a:spLocks/>
          </p:cNvSpPr>
          <p:nvPr/>
        </p:nvSpPr>
        <p:spPr>
          <a:xfrm>
            <a:off x="641900" y="2279338"/>
            <a:ext cx="16814040" cy="7745811"/>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cs typeface="Arial" panose="020B0604020202020204" pitchFamily="34" charset="0"/>
              </a:rPr>
              <a:t>It would be unreasonable to expect at the beginning of a conceptual design that the team would have a final idea of the exact specification and design of every element in the project.</a:t>
            </a:r>
          </a:p>
          <a:p>
            <a:r>
              <a:rPr lang="en-US" sz="3000" kern="100" dirty="0">
                <a:latin typeface="Arial" panose="020B0604020202020204" pitchFamily="34" charset="0"/>
                <a:cs typeface="Arial" panose="020B0604020202020204" pitchFamily="34" charset="0"/>
              </a:rPr>
              <a:t>Level of Information, Level of Detail and Level of Information Need are terms that describe the various levels of information and detail required through all stages of the design and construction of a building.</a:t>
            </a:r>
          </a:p>
          <a:p>
            <a:r>
              <a:rPr lang="en-US" sz="3000" kern="100" dirty="0">
                <a:latin typeface="Arial" panose="020B0604020202020204" pitchFamily="34" charset="0"/>
                <a:cs typeface="Arial" panose="020B0604020202020204" pitchFamily="34" charset="0"/>
              </a:rPr>
              <a:t>As you would expect, at the beginning (concept design), the level of complexity or detail in the model would be low, as would the level of information, such as door and window manufacturer and product numbers.</a:t>
            </a:r>
          </a:p>
          <a:p>
            <a:r>
              <a:rPr lang="en-US" sz="3000" kern="100" dirty="0">
                <a:latin typeface="Arial" panose="020B0604020202020204" pitchFamily="34" charset="0"/>
                <a:cs typeface="Arial" panose="020B0604020202020204" pitchFamily="34" charset="0"/>
              </a:rPr>
              <a:t>To allow the project to progress, detail is increased and information added as decisions are made, such as what heating system the client requires.</a:t>
            </a:r>
          </a:p>
          <a:p>
            <a:endParaRPr lang="en-US" sz="3000" kern="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66845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AA508E-57D2-ADBF-A998-2C43F1AEF58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F66307F-0A83-4DF3-5285-A30D7F08F6F8}"/>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BIM level of detail / information</a:t>
            </a:r>
          </a:p>
        </p:txBody>
      </p:sp>
      <p:sp>
        <p:nvSpPr>
          <p:cNvPr id="2" name="Content Placeholder 2">
            <a:extLst>
              <a:ext uri="{FF2B5EF4-FFF2-40B4-BE49-F238E27FC236}">
                <a16:creationId xmlns:a16="http://schemas.microsoft.com/office/drawing/2014/main" id="{B252DA37-9C96-686E-5E8A-5A518AE62AC1}"/>
              </a:ext>
            </a:extLst>
          </p:cNvPr>
          <p:cNvSpPr txBox="1">
            <a:spLocks/>
          </p:cNvSpPr>
          <p:nvPr/>
        </p:nvSpPr>
        <p:spPr>
          <a:xfrm>
            <a:off x="641900" y="2279338"/>
            <a:ext cx="16814040" cy="7745811"/>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kumimoji="0" lang="en-US" altLang="en-US" sz="3200" i="0" u="none" strike="noStrike" cap="none" normalizeH="0" baseline="0" dirty="0">
                <a:ln>
                  <a:noFill/>
                </a:ln>
                <a:solidFill>
                  <a:schemeClr val="tx1"/>
                </a:solidFill>
                <a:effectLst/>
                <a:latin typeface="Arial" panose="020B0604020202020204" pitchFamily="34" charset="0"/>
              </a:rPr>
              <a:t>LOD (Level of Detail/Development): Defines how detailed or developed a BIM model element is at each stage of a project. </a:t>
            </a:r>
          </a:p>
          <a:p>
            <a:r>
              <a:rPr kumimoji="0" lang="en-US" altLang="en-US" sz="3200" i="0" u="none" strike="noStrike" cap="none" normalizeH="0" baseline="0" dirty="0">
                <a:ln>
                  <a:noFill/>
                </a:ln>
                <a:solidFill>
                  <a:schemeClr val="tx1"/>
                </a:solidFill>
                <a:effectLst/>
                <a:latin typeface="Arial" panose="020B0604020202020204" pitchFamily="34" charset="0"/>
              </a:rPr>
              <a:t>LOI (Level of Information): Specifies the amount and quality of information embedded within BIM model elements. </a:t>
            </a:r>
          </a:p>
          <a:p>
            <a:pPr marL="0" indent="0">
              <a:buNone/>
            </a:pPr>
            <a:r>
              <a:rPr kumimoji="0" lang="en-US" altLang="en-US" sz="3200" i="0" u="none" strike="noStrike" cap="none" normalizeH="0" baseline="0" dirty="0">
                <a:ln>
                  <a:noFill/>
                </a:ln>
                <a:solidFill>
                  <a:schemeClr val="tx1"/>
                </a:solidFill>
                <a:effectLst/>
                <a:latin typeface="Arial" panose="020B0604020202020204" pitchFamily="34" charset="0"/>
              </a:rPr>
              <a:t>Together, they help manage project expectations, improve collaboration, and support accurate decision-making. </a:t>
            </a:r>
          </a:p>
          <a:p>
            <a:endParaRPr lang="en-US" sz="3000" kern="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44605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3486A3-3AC4-10AB-8B75-F4307EC2A65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DA7FAB6-E6B6-7FF5-9661-F20D210233F3}"/>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BIM level of detail / information</a:t>
            </a:r>
          </a:p>
        </p:txBody>
      </p:sp>
      <p:sp>
        <p:nvSpPr>
          <p:cNvPr id="2" name="Content Placeholder 2">
            <a:extLst>
              <a:ext uri="{FF2B5EF4-FFF2-40B4-BE49-F238E27FC236}">
                <a16:creationId xmlns:a16="http://schemas.microsoft.com/office/drawing/2014/main" id="{7FBEA396-1FA8-B4EE-B358-D5824FB4209B}"/>
              </a:ext>
            </a:extLst>
          </p:cNvPr>
          <p:cNvSpPr txBox="1">
            <a:spLocks/>
          </p:cNvSpPr>
          <p:nvPr/>
        </p:nvSpPr>
        <p:spPr>
          <a:xfrm>
            <a:off x="641900" y="2279338"/>
            <a:ext cx="16814040" cy="7745811"/>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cs typeface="Arial" panose="020B0604020202020204" pitchFamily="34" charset="0"/>
              </a:rPr>
              <a:t>BIM documentation such as the BIM execution plan specifies the levels of detail and information at the various stages through the project such as:</a:t>
            </a:r>
          </a:p>
          <a:p>
            <a:pPr lvl="1"/>
            <a:r>
              <a:rPr lang="en-US" altLang="en-US" sz="3000" kern="100" dirty="0">
                <a:latin typeface="Arial" panose="020B0604020202020204" pitchFamily="34" charset="0"/>
                <a:cs typeface="Arial" panose="020B0604020202020204" pitchFamily="34" charset="0"/>
              </a:rPr>
              <a:t>LOD 100 (Conceptual): Basic form, size, and location of elements. </a:t>
            </a:r>
          </a:p>
          <a:p>
            <a:pPr lvl="1"/>
            <a:r>
              <a:rPr lang="en-US" altLang="en-US" sz="3000" kern="100" dirty="0">
                <a:latin typeface="Arial" panose="020B0604020202020204" pitchFamily="34" charset="0"/>
                <a:cs typeface="Arial" panose="020B0604020202020204" pitchFamily="34" charset="0"/>
              </a:rPr>
              <a:t>LOD 200 (Approximate): General geometry, approximate size, shape, location. </a:t>
            </a:r>
          </a:p>
          <a:p>
            <a:pPr lvl="1"/>
            <a:r>
              <a:rPr lang="en-US" altLang="en-US" sz="3000" kern="100" dirty="0">
                <a:latin typeface="Arial" panose="020B0604020202020204" pitchFamily="34" charset="0"/>
                <a:cs typeface="Arial" panose="020B0604020202020204" pitchFamily="34" charset="0"/>
              </a:rPr>
              <a:t>LOD 300 (Precise): Accurate dimensions, geometry, and orientation. </a:t>
            </a:r>
          </a:p>
          <a:p>
            <a:pPr lvl="1"/>
            <a:r>
              <a:rPr lang="en-US" altLang="en-US" sz="3000" kern="100" dirty="0">
                <a:latin typeface="Arial" panose="020B0604020202020204" pitchFamily="34" charset="0"/>
                <a:cs typeface="Arial" panose="020B0604020202020204" pitchFamily="34" charset="0"/>
              </a:rPr>
              <a:t>LOD 400 (Fabrication): Detailed enough for fabrication and assembly. </a:t>
            </a:r>
          </a:p>
          <a:p>
            <a:pPr lvl="1"/>
            <a:r>
              <a:rPr lang="en-US" altLang="en-US" sz="3000" kern="100" dirty="0">
                <a:latin typeface="Arial" panose="020B0604020202020204" pitchFamily="34" charset="0"/>
                <a:cs typeface="Arial" panose="020B0604020202020204" pitchFamily="34" charset="0"/>
              </a:rPr>
              <a:t>LOD 500 (As-Built): Represents exact built conditions, suitable for facility management. </a:t>
            </a:r>
          </a:p>
          <a:p>
            <a:endParaRPr lang="en-US" sz="3000" kern="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823112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700704-3629-F597-D062-20E434BE0A9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C5C4858-636C-0A1C-BAAD-ACB7578B0138}"/>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Level of Information Need</a:t>
            </a:r>
          </a:p>
        </p:txBody>
      </p:sp>
      <p:sp>
        <p:nvSpPr>
          <p:cNvPr id="2" name="Content Placeholder 2">
            <a:extLst>
              <a:ext uri="{FF2B5EF4-FFF2-40B4-BE49-F238E27FC236}">
                <a16:creationId xmlns:a16="http://schemas.microsoft.com/office/drawing/2014/main" id="{71DC3C9A-34D3-A93A-3F3D-B5037C19CDFE}"/>
              </a:ext>
            </a:extLst>
          </p:cNvPr>
          <p:cNvSpPr txBox="1">
            <a:spLocks/>
          </p:cNvSpPr>
          <p:nvPr/>
        </p:nvSpPr>
        <p:spPr>
          <a:xfrm>
            <a:off x="641900" y="2279338"/>
            <a:ext cx="16814040" cy="7745811"/>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latin typeface="Arial" panose="020B0604020202020204" pitchFamily="34" charset="0"/>
                <a:cs typeface="Arial" panose="020B0604020202020204" pitchFamily="34" charset="0"/>
              </a:rPr>
              <a:t>What is Level of Information Need?</a:t>
            </a:r>
          </a:p>
          <a:p>
            <a:r>
              <a:rPr lang="en-US" sz="3000" kern="100" dirty="0">
                <a:latin typeface="Arial" panose="020B0604020202020204" pitchFamily="34" charset="0"/>
                <a:cs typeface="Arial" panose="020B0604020202020204" pitchFamily="34" charset="0"/>
              </a:rPr>
              <a:t>A structured approach defining exactly what, why, and when specific information is required at each project stage.</a:t>
            </a:r>
          </a:p>
          <a:p>
            <a:r>
              <a:rPr lang="en-US" sz="3000" kern="100" dirty="0">
                <a:latin typeface="Arial" panose="020B0604020202020204" pitchFamily="34" charset="0"/>
                <a:cs typeface="Arial" panose="020B0604020202020204" pitchFamily="34" charset="0"/>
              </a:rPr>
              <a:t>Goes beyond just detailing (LOD) and information content (LOI), focusing explicitly on information purpose and user requirements.</a:t>
            </a:r>
          </a:p>
          <a:p>
            <a:endParaRPr lang="en-US" altLang="en-US" sz="3000" kern="100" dirty="0">
              <a:latin typeface="Arial" panose="020B0604020202020204" pitchFamily="34" charset="0"/>
              <a:cs typeface="Arial" panose="020B0604020202020204" pitchFamily="34" charset="0"/>
            </a:endParaRPr>
          </a:p>
          <a:p>
            <a:endParaRPr lang="en-US" sz="3000" kern="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22882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A3BB32-DCC3-C621-699C-3D0C1F6B095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460F1CB-86D2-2BEB-5568-D3184740AA84}"/>
              </a:ext>
            </a:extLst>
          </p:cNvPr>
          <p:cNvSpPr>
            <a:spLocks noGrp="1"/>
          </p:cNvSpPr>
          <p:nvPr>
            <p:ph type="title"/>
          </p:nvPr>
        </p:nvSpPr>
        <p:spPr>
          <a:xfrm>
            <a:off x="736980" y="731521"/>
            <a:ext cx="16814040" cy="775597"/>
          </a:xfrm>
        </p:spPr>
        <p:txBody>
          <a:bodyPr/>
          <a:lstStyle/>
          <a:p>
            <a:r>
              <a:rPr lang="en-US" dirty="0">
                <a:latin typeface="Arial" panose="020B0604020202020204" pitchFamily="34" charset="0"/>
                <a:cs typeface="Arial" panose="020B0604020202020204" pitchFamily="34" charset="0"/>
              </a:rPr>
              <a:t>Level of Information Need</a:t>
            </a:r>
          </a:p>
        </p:txBody>
      </p:sp>
      <p:sp>
        <p:nvSpPr>
          <p:cNvPr id="2" name="Content Placeholder 2">
            <a:extLst>
              <a:ext uri="{FF2B5EF4-FFF2-40B4-BE49-F238E27FC236}">
                <a16:creationId xmlns:a16="http://schemas.microsoft.com/office/drawing/2014/main" id="{A1D68D8F-320A-9BC1-6784-9ABBB6CC23BD}"/>
              </a:ext>
            </a:extLst>
          </p:cNvPr>
          <p:cNvSpPr txBox="1">
            <a:spLocks/>
          </p:cNvSpPr>
          <p:nvPr/>
        </p:nvSpPr>
        <p:spPr>
          <a:xfrm>
            <a:off x="641900" y="2279338"/>
            <a:ext cx="16814040" cy="7745811"/>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kumimoji="0" lang="en-US" altLang="en-US" sz="3200" b="1" i="0" u="none" strike="noStrike" cap="none" normalizeH="0" baseline="0" dirty="0">
                <a:ln>
                  <a:noFill/>
                </a:ln>
                <a:solidFill>
                  <a:schemeClr val="tx1"/>
                </a:solidFill>
                <a:effectLst/>
                <a:latin typeface="Arial" panose="020B0604020202020204" pitchFamily="34" charset="0"/>
              </a:rPr>
              <a:t>Relationship to LOD and LOI:</a:t>
            </a:r>
          </a:p>
          <a:p>
            <a:pPr lvl="1"/>
            <a:r>
              <a:rPr kumimoji="0" lang="en-US" altLang="en-US" b="0" i="0" u="none" strike="noStrike" cap="none" normalizeH="0" baseline="0" dirty="0">
                <a:ln>
                  <a:noFill/>
                </a:ln>
                <a:solidFill>
                  <a:schemeClr val="tx1"/>
                </a:solidFill>
                <a:effectLst/>
                <a:latin typeface="Arial" panose="020B0604020202020204" pitchFamily="34" charset="0"/>
              </a:rPr>
              <a:t>LOIN clearly defines the necessary </a:t>
            </a:r>
            <a:r>
              <a:rPr kumimoji="0" lang="en-US" altLang="en-US" b="1" i="0" u="none" strike="noStrike" cap="none" normalizeH="0" baseline="0" dirty="0">
                <a:ln>
                  <a:noFill/>
                </a:ln>
                <a:solidFill>
                  <a:schemeClr val="tx1"/>
                </a:solidFill>
                <a:effectLst/>
                <a:latin typeface="Arial" panose="020B0604020202020204" pitchFamily="34" charset="0"/>
              </a:rPr>
              <a:t>depth (LOD)</a:t>
            </a:r>
            <a:r>
              <a:rPr kumimoji="0" lang="en-US" altLang="en-US" b="0" i="0" u="none" strike="noStrike" cap="none" normalizeH="0" baseline="0" dirty="0">
                <a:ln>
                  <a:noFill/>
                </a:ln>
                <a:solidFill>
                  <a:schemeClr val="tx1"/>
                </a:solidFill>
                <a:effectLst/>
                <a:latin typeface="Arial" panose="020B0604020202020204" pitchFamily="34" charset="0"/>
              </a:rPr>
              <a:t> and </a:t>
            </a:r>
            <a:r>
              <a:rPr kumimoji="0" lang="en-US" altLang="en-US" b="1" i="0" u="none" strike="noStrike" cap="none" normalizeH="0" baseline="0" dirty="0">
                <a:ln>
                  <a:noFill/>
                </a:ln>
                <a:solidFill>
                  <a:schemeClr val="tx1"/>
                </a:solidFill>
                <a:effectLst/>
                <a:latin typeface="Arial" panose="020B0604020202020204" pitchFamily="34" charset="0"/>
              </a:rPr>
              <a:t>type (LOI)</a:t>
            </a:r>
            <a:r>
              <a:rPr kumimoji="0" lang="en-US" altLang="en-US" b="0" i="0" u="none" strike="noStrike" cap="none" normalizeH="0" baseline="0" dirty="0">
                <a:ln>
                  <a:noFill/>
                </a:ln>
                <a:solidFill>
                  <a:schemeClr val="tx1"/>
                </a:solidFill>
                <a:effectLst/>
                <a:latin typeface="Arial" panose="020B0604020202020204" pitchFamily="34" charset="0"/>
              </a:rPr>
              <a:t> of information. </a:t>
            </a:r>
          </a:p>
          <a:p>
            <a:pPr lvl="1"/>
            <a:r>
              <a:rPr kumimoji="0" lang="en-US" altLang="en-US" b="0" i="0" u="none" strike="noStrike" cap="none" normalizeH="0" baseline="0" dirty="0">
                <a:ln>
                  <a:noFill/>
                </a:ln>
                <a:solidFill>
                  <a:schemeClr val="tx1"/>
                </a:solidFill>
                <a:effectLst/>
                <a:latin typeface="Arial" panose="020B0604020202020204" pitchFamily="34" charset="0"/>
              </a:rPr>
              <a:t>Ensures information generated is relevant, purposeful, and aligned with stakeholders' specific needs (e.g., procurement, construction planning, and facility management).</a:t>
            </a:r>
          </a:p>
          <a:p>
            <a:r>
              <a:rPr kumimoji="0" lang="en-US" altLang="en-US" sz="3200" b="1" i="0" u="none" strike="noStrike" cap="none" normalizeH="0" baseline="0" dirty="0">
                <a:ln>
                  <a:noFill/>
                </a:ln>
                <a:solidFill>
                  <a:schemeClr val="tx1"/>
                </a:solidFill>
                <a:effectLst/>
                <a:latin typeface="Arial" panose="020B0604020202020204" pitchFamily="34" charset="0"/>
              </a:rPr>
              <a:t>Why Use LOIN?</a:t>
            </a:r>
          </a:p>
          <a:p>
            <a:pPr lvl="1"/>
            <a:r>
              <a:rPr kumimoji="0" lang="en-US" altLang="en-US" b="0" i="0" u="none" strike="noStrike" cap="none" normalizeH="0" baseline="0" dirty="0">
                <a:ln>
                  <a:noFill/>
                </a:ln>
                <a:solidFill>
                  <a:schemeClr val="tx1"/>
                </a:solidFill>
                <a:effectLst/>
                <a:latin typeface="Arial" panose="020B0604020202020204" pitchFamily="34" charset="0"/>
              </a:rPr>
              <a:t>Prevents overproduction or underproduction of BIM information. </a:t>
            </a:r>
          </a:p>
          <a:p>
            <a:pPr lvl="1"/>
            <a:r>
              <a:rPr kumimoji="0" lang="en-US" altLang="en-US" b="0" i="0" u="none" strike="noStrike" cap="none" normalizeH="0" baseline="0" dirty="0">
                <a:ln>
                  <a:noFill/>
                </a:ln>
                <a:solidFill>
                  <a:schemeClr val="tx1"/>
                </a:solidFill>
                <a:effectLst/>
                <a:latin typeface="Arial" panose="020B0604020202020204" pitchFamily="34" charset="0"/>
              </a:rPr>
              <a:t>Enhances efficiency by tailoring information precisely to stakeholder requirements. </a:t>
            </a:r>
          </a:p>
          <a:p>
            <a:pPr lvl="1"/>
            <a:r>
              <a:rPr kumimoji="0" lang="en-US" altLang="en-US" b="0" i="0" u="none" strike="noStrike" cap="none" normalizeH="0" baseline="0" dirty="0">
                <a:ln>
                  <a:noFill/>
                </a:ln>
                <a:solidFill>
                  <a:schemeClr val="tx1"/>
                </a:solidFill>
                <a:effectLst/>
                <a:latin typeface="Arial" panose="020B0604020202020204" pitchFamily="34" charset="0"/>
              </a:rPr>
              <a:t>Supports informed decision-making at every stage of the project lifecycle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200" b="0" i="0" u="none" strike="noStrike" cap="none" normalizeH="0" baseline="0" dirty="0">
              <a:ln>
                <a:noFill/>
              </a:ln>
              <a:solidFill>
                <a:schemeClr val="tx1"/>
              </a:solidFill>
              <a:effectLst/>
              <a:latin typeface="Arial" panose="020B0604020202020204" pitchFamily="34" charset="0"/>
            </a:endParaRPr>
          </a:p>
          <a:p>
            <a:endParaRPr lang="en-US" altLang="en-US" sz="3000" kern="100" dirty="0">
              <a:latin typeface="Arial" panose="020B0604020202020204" pitchFamily="34" charset="0"/>
              <a:cs typeface="Arial" panose="020B0604020202020204" pitchFamily="34" charset="0"/>
            </a:endParaRPr>
          </a:p>
          <a:p>
            <a:endParaRPr lang="en-US" sz="3000" kern="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50716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85EF79C-E853-4857-95B0-3A006134A168}"/>
              </a:ext>
            </a:extLst>
          </p:cNvPr>
          <p:cNvSpPr>
            <a:spLocks noGrp="1"/>
          </p:cNvSpPr>
          <p:nvPr>
            <p:ph type="body" sz="quarter" idx="10"/>
          </p:nvPr>
        </p:nvSpPr>
        <p:spPr/>
        <p:txBody>
          <a:bodyPr/>
          <a:lstStyle/>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900532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2B1A0-BA99-4BAC-44D7-D3DFA2F3FDF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BBD197B-2189-A6A5-B0B8-F1A0C05A215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BIM: During the construction stage</a:t>
            </a:r>
          </a:p>
        </p:txBody>
      </p:sp>
      <p:sp>
        <p:nvSpPr>
          <p:cNvPr id="2" name="Content Placeholder 2">
            <a:extLst>
              <a:ext uri="{FF2B5EF4-FFF2-40B4-BE49-F238E27FC236}">
                <a16:creationId xmlns:a16="http://schemas.microsoft.com/office/drawing/2014/main" id="{66C8D23A-0FC2-DFDD-570D-819FE4D80324}"/>
              </a:ext>
            </a:extLst>
          </p:cNvPr>
          <p:cNvSpPr txBox="1">
            <a:spLocks/>
          </p:cNvSpPr>
          <p:nvPr/>
        </p:nvSpPr>
        <p:spPr>
          <a:xfrm>
            <a:off x="641901" y="2279338"/>
            <a:ext cx="6720962" cy="5866065"/>
          </a:xfrm>
          <a:prstGeom prst="rect">
            <a:avLst/>
          </a:prstGeom>
        </p:spPr>
        <p:txBody>
          <a:bodyPr vert="horz" lIns="57528" tIns="28763" rIns="57528" bIns="28763" rtlCol="0">
            <a:norm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During construction, the 3D model can be updated with any changes that happen on site, such as an asset being installed in a slightly different location.</a:t>
            </a:r>
          </a:p>
          <a:p>
            <a:r>
              <a:rPr lang="en-US" sz="3000" kern="100" dirty="0">
                <a:effectLst/>
                <a:latin typeface="Arial" panose="020B0604020202020204" pitchFamily="34" charset="0"/>
                <a:ea typeface="Aptos" panose="020B0004020202020204" pitchFamily="34" charset="0"/>
                <a:cs typeface="Arial" panose="020B0604020202020204" pitchFamily="34" charset="0"/>
              </a:rPr>
              <a:t>Schedules and costs are also kept up to date if there are any changes.</a:t>
            </a:r>
          </a:p>
          <a:p>
            <a:endParaRPr lang="en-US" sz="3000" kern="100" dirty="0">
              <a:latin typeface="Arial" panose="020B0604020202020204" pitchFamily="34" charset="0"/>
              <a:cs typeface="Arial" panose="020B0604020202020204" pitchFamily="34" charset="0"/>
            </a:endParaRPr>
          </a:p>
          <a:p>
            <a:endParaRPr lang="en-US" sz="30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99D410B0-CBC8-4C50-5087-89E4AC0DB7E8}"/>
              </a:ext>
            </a:extLst>
          </p:cNvPr>
          <p:cNvPicPr>
            <a:picLocks noChangeAspect="1"/>
          </p:cNvPicPr>
          <p:nvPr/>
        </p:nvPicPr>
        <p:blipFill>
          <a:blip r:embed="rId3"/>
          <a:stretch>
            <a:fillRect/>
          </a:stretch>
        </p:blipFill>
        <p:spPr>
          <a:xfrm>
            <a:off x="8970577" y="1890384"/>
            <a:ext cx="8917092" cy="6223488"/>
          </a:xfrm>
          <a:prstGeom prst="rect">
            <a:avLst/>
          </a:prstGeom>
        </p:spPr>
      </p:pic>
    </p:spTree>
    <p:extLst>
      <p:ext uri="{BB962C8B-B14F-4D97-AF65-F5344CB8AC3E}">
        <p14:creationId xmlns:p14="http://schemas.microsoft.com/office/powerpoint/2010/main" val="41660380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E31D9C-FBDC-1196-F6F0-2FFB1C88D86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92D58A8-8345-AEE8-CEA1-FE97C6D13EE7}"/>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BIM: During the handover stage</a:t>
            </a:r>
          </a:p>
        </p:txBody>
      </p:sp>
      <p:sp>
        <p:nvSpPr>
          <p:cNvPr id="2" name="Content Placeholder 2">
            <a:extLst>
              <a:ext uri="{FF2B5EF4-FFF2-40B4-BE49-F238E27FC236}">
                <a16:creationId xmlns:a16="http://schemas.microsoft.com/office/drawing/2014/main" id="{72D9209F-9B33-1323-7786-94DAB232E390}"/>
              </a:ext>
            </a:extLst>
          </p:cNvPr>
          <p:cNvSpPr txBox="1">
            <a:spLocks/>
          </p:cNvSpPr>
          <p:nvPr/>
        </p:nvSpPr>
        <p:spPr>
          <a:xfrm>
            <a:off x="641901" y="2279338"/>
            <a:ext cx="6720962" cy="5866065"/>
          </a:xfrm>
          <a:prstGeom prst="rect">
            <a:avLst/>
          </a:prstGeom>
        </p:spPr>
        <p:txBody>
          <a:bodyPr vert="horz" lIns="57528" tIns="28763" rIns="57528" bIns="28763" rtlCol="0">
            <a:normAutofit fontScale="92500" lnSpcReduction="100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000" kern="100" dirty="0">
                <a:effectLst/>
                <a:latin typeface="Arial" panose="020B0604020202020204" pitchFamily="34" charset="0"/>
                <a:ea typeface="Aptos" panose="020B0004020202020204" pitchFamily="34" charset="0"/>
                <a:cs typeface="Arial" panose="020B0604020202020204" pitchFamily="34" charset="0"/>
              </a:rPr>
              <a:t>After construction, the 3D model and all of the information gathered can be shared with the client so they can operate and maintain the built asset.</a:t>
            </a:r>
          </a:p>
          <a:p>
            <a:r>
              <a:rPr lang="en-US" sz="3000" kern="100" dirty="0">
                <a:latin typeface="Arial" panose="020B0604020202020204" pitchFamily="34" charset="0"/>
                <a:ea typeface="Aptos" panose="020B0004020202020204" pitchFamily="34" charset="0"/>
                <a:cs typeface="Arial" panose="020B0604020202020204" pitchFamily="34" charset="0"/>
              </a:rPr>
              <a:t>Documents handed over like the </a:t>
            </a:r>
            <a:r>
              <a:rPr lang="en-US" sz="3000" i="1" kern="100" dirty="0">
                <a:latin typeface="Arial" panose="020B0604020202020204" pitchFamily="34" charset="0"/>
                <a:ea typeface="Aptos" panose="020B0004020202020204" pitchFamily="34" charset="0"/>
                <a:cs typeface="Arial" panose="020B0604020202020204" pitchFamily="34" charset="0"/>
              </a:rPr>
              <a:t>Operation and Maintenance Manual</a:t>
            </a:r>
            <a:r>
              <a:rPr lang="en-US" sz="3000" kern="100" dirty="0">
                <a:latin typeface="Arial" panose="020B0604020202020204" pitchFamily="34" charset="0"/>
                <a:ea typeface="Aptos" panose="020B0004020202020204" pitchFamily="34" charset="0"/>
                <a:cs typeface="Arial" panose="020B0604020202020204" pitchFamily="34" charset="0"/>
              </a:rPr>
              <a:t> contain all the information the facilities management team need for every maintainable asset in the building, such as the boiler manufacturer and contact details for the company, product number, service requirements, room number etc.</a:t>
            </a:r>
            <a:endParaRPr lang="en-US" sz="3000" kern="100" dirty="0">
              <a:effectLst/>
              <a:latin typeface="Arial" panose="020B0604020202020204" pitchFamily="34" charset="0"/>
              <a:ea typeface="Aptos" panose="020B0004020202020204" pitchFamily="34" charset="0"/>
              <a:cs typeface="Arial" panose="020B0604020202020204" pitchFamily="34" charset="0"/>
            </a:endParaRPr>
          </a:p>
          <a:p>
            <a:endParaRPr lang="en-US" sz="3000" kern="100" dirty="0">
              <a:latin typeface="Arial" panose="020B0604020202020204" pitchFamily="34" charset="0"/>
              <a:cs typeface="Arial" panose="020B0604020202020204" pitchFamily="34" charset="0"/>
            </a:endParaRPr>
          </a:p>
          <a:p>
            <a:endParaRPr lang="en-US" sz="30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77BB228E-585E-313E-CBA4-B54D3985ADEC}"/>
              </a:ext>
            </a:extLst>
          </p:cNvPr>
          <p:cNvPicPr>
            <a:picLocks noChangeAspect="1"/>
          </p:cNvPicPr>
          <p:nvPr/>
        </p:nvPicPr>
        <p:blipFill>
          <a:blip r:embed="rId3"/>
          <a:stretch>
            <a:fillRect/>
          </a:stretch>
        </p:blipFill>
        <p:spPr>
          <a:xfrm>
            <a:off x="9410495" y="1909553"/>
            <a:ext cx="8411749" cy="6211167"/>
          </a:xfrm>
          <a:prstGeom prst="rect">
            <a:avLst/>
          </a:prstGeom>
        </p:spPr>
      </p:pic>
    </p:spTree>
    <p:extLst>
      <p:ext uri="{BB962C8B-B14F-4D97-AF65-F5344CB8AC3E}">
        <p14:creationId xmlns:p14="http://schemas.microsoft.com/office/powerpoint/2010/main" val="41621612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Sketch Lecture Sample_Artifakt_updated 8.16.23" id="{DE99E60C-9178-B54C-8169-8A07ED039088}" vid="{386D4866-BE1A-6942-B26A-D3CF3F6481F9}"/>
    </a:ext>
  </a:extLst>
</a:theme>
</file>

<file path=ppt/theme/theme2.xml><?xml version="1.0" encoding="utf-8"?>
<a:theme xmlns:a="http://schemas.openxmlformats.org/drawingml/2006/main" name="1_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Sketch Lecture Sample_Artifakt_updated 8.16.23" id="{DE99E60C-9178-B54C-8169-8A07ED039088}" vid="{5C8A0BD9-6C64-AD45-B364-742C2A36245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F361CEAA220E249BA71EE09B02D65A1" ma:contentTypeVersion="21" ma:contentTypeDescription="Create a new document." ma:contentTypeScope="" ma:versionID="9df6b0356eb59b2510adfc2a4e2eb803">
  <xsd:schema xmlns:xsd="http://www.w3.org/2001/XMLSchema" xmlns:xs="http://www.w3.org/2001/XMLSchema" xmlns:p="http://schemas.microsoft.com/office/2006/metadata/properties" xmlns:ns2="b8f0b367-6fb6-4894-b66a-8a4224b66502" xmlns:ns3="93223889-762c-4667-adf6-c362352e077a" targetNamespace="http://schemas.microsoft.com/office/2006/metadata/properties" ma:root="true" ma:fieldsID="f9d5622f702e5a754dcb5326ec666967" ns2:_="" ns3:_="">
    <xsd:import namespace="b8f0b367-6fb6-4894-b66a-8a4224b66502"/>
    <xsd:import namespace="93223889-762c-4667-adf6-c362352e077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Date" minOccurs="0"/>
                <xsd:element ref="ns2:MediaLengthInSeconds" minOccurs="0"/>
                <xsd:element ref="ns3:TaxCatchAll" minOccurs="0"/>
                <xsd:element ref="ns2:lcf76f155ced4ddcb4097134ff3c332f"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f0b367-6fb6-4894-b66a-8a4224b665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Date" ma:index="20" nillable="true" ma:displayName="Date" ma:default="[today]" ma:format="DateTime" ma:internalName="Date">
      <xsd:simpleType>
        <xsd:restriction base="dms:DateTime"/>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f3486984-7067-43be-b043-3c90f94ef9b2"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3223889-762c-4667-adf6-c362352e077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6c394182-f5af-4871-9466-1f425eb1e629}" ma:internalName="TaxCatchAll" ma:showField="CatchAllData" ma:web="93223889-762c-4667-adf6-c362352e077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8f0b367-6fb6-4894-b66a-8a4224b66502">
      <Terms xmlns="http://schemas.microsoft.com/office/infopath/2007/PartnerControls"/>
    </lcf76f155ced4ddcb4097134ff3c332f>
    <TaxCatchAll xmlns="93223889-762c-4667-adf6-c362352e077a" xsi:nil="true"/>
    <Date xmlns="b8f0b367-6fb6-4894-b66a-8a4224b66502">2023-08-16T21:27:42+00:00</Date>
  </documentManagement>
</p:properties>
</file>

<file path=customXml/itemProps1.xml><?xml version="1.0" encoding="utf-8"?>
<ds:datastoreItem xmlns:ds="http://schemas.openxmlformats.org/officeDocument/2006/customXml" ds:itemID="{55E74987-E5FC-4851-84D4-ADC002EEED36}">
  <ds:schemaRefs>
    <ds:schemaRef ds:uri="http://schemas.microsoft.com/sharepoint/v3/contenttype/forms"/>
  </ds:schemaRefs>
</ds:datastoreItem>
</file>

<file path=customXml/itemProps2.xml><?xml version="1.0" encoding="utf-8"?>
<ds:datastoreItem xmlns:ds="http://schemas.openxmlformats.org/officeDocument/2006/customXml" ds:itemID="{BD7629A3-0377-48D7-8BFE-D507790787F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8f0b367-6fb6-4894-b66a-8a4224b66502"/>
    <ds:schemaRef ds:uri="93223889-762c-4667-adf6-c362352e077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8DF93B8-F028-4061-B309-0FACED06A4E1}">
  <ds:schemaRefs>
    <ds:schemaRef ds:uri="http://schemas.microsoft.com/office/2006/documentManagement/types"/>
    <ds:schemaRef ds:uri="http://purl.org/dc/elements/1.1/"/>
    <ds:schemaRef ds:uri="http://schemas.microsoft.com/office/infopath/2007/PartnerControls"/>
    <ds:schemaRef ds:uri="http://schemas.microsoft.com/office/2006/metadata/properties"/>
    <ds:schemaRef ds:uri="http://www.w3.org/XML/1998/namespace"/>
    <ds:schemaRef ds:uri="http://purl.org/dc/terms/"/>
    <ds:schemaRef ds:uri="http://schemas.openxmlformats.org/package/2006/metadata/core-properties"/>
    <ds:schemaRef ds:uri="93223889-762c-4667-adf6-c362352e077a"/>
    <ds:schemaRef ds:uri="b8f0b367-6fb6-4894-b66a-8a4224b66502"/>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Sketch Lecture Sample_Arial_updated 8.16.23</Template>
  <TotalTime>857</TotalTime>
  <Words>5569</Words>
  <Application>Microsoft Macintosh PowerPoint</Application>
  <PresentationFormat>Custom</PresentationFormat>
  <Paragraphs>513</Paragraphs>
  <Slides>79</Slides>
  <Notes>56</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79</vt:i4>
      </vt:variant>
    </vt:vector>
  </HeadingPairs>
  <TitlesOfParts>
    <vt:vector size="89" baseType="lpstr">
      <vt:lpstr>Aptos</vt:lpstr>
      <vt:lpstr>Arial</vt:lpstr>
      <vt:lpstr>Artifakt ElementOfc</vt:lpstr>
      <vt:lpstr>Artifakt LegendOfc</vt:lpstr>
      <vt:lpstr>Calibri</vt:lpstr>
      <vt:lpstr>Courier New</vt:lpstr>
      <vt:lpstr>Frutiger Next LT W1G</vt:lpstr>
      <vt:lpstr>Wingdings 2</vt:lpstr>
      <vt:lpstr>Autodesk Theme</vt:lpstr>
      <vt:lpstr>1_Autodesk Theme</vt:lpstr>
      <vt:lpstr>Lecture:  Introduction to BIM for the AECO industry</vt:lpstr>
      <vt:lpstr>Learning objectives</vt:lpstr>
      <vt:lpstr>Common terms</vt:lpstr>
      <vt:lpstr>BIM for AECO</vt:lpstr>
      <vt:lpstr>What is BIM?</vt:lpstr>
      <vt:lpstr>BIM: During the planning stage</vt:lpstr>
      <vt:lpstr>BIM: During the design stage</vt:lpstr>
      <vt:lpstr>BIM: During the construction stage</vt:lpstr>
      <vt:lpstr>BIM: During the handover stage</vt:lpstr>
      <vt:lpstr>BIM for AECO</vt:lpstr>
      <vt:lpstr>Shift from 2D to 3D</vt:lpstr>
      <vt:lpstr>Convert 2D drawings to 3D information models</vt:lpstr>
      <vt:lpstr>Use 2D plans to create 3D multistory models</vt:lpstr>
      <vt:lpstr>Navigate and enhance 3D views</vt:lpstr>
      <vt:lpstr>Generate documentation from a 3D model</vt:lpstr>
      <vt:lpstr>BIM for AECO</vt:lpstr>
      <vt:lpstr>The Revit Home </vt:lpstr>
      <vt:lpstr>The Revit User Interface</vt:lpstr>
      <vt:lpstr>The Revit User Interface</vt:lpstr>
      <vt:lpstr>The Revit User Interface</vt:lpstr>
      <vt:lpstr>The Revit User Interface</vt:lpstr>
      <vt:lpstr>The Revit User Interface</vt:lpstr>
      <vt:lpstr>The Revit User Interface</vt:lpstr>
      <vt:lpstr>The Revit User Interface</vt:lpstr>
      <vt:lpstr>The Revit User Interface</vt:lpstr>
      <vt:lpstr>The Revit User Interface</vt:lpstr>
      <vt:lpstr>The Revit User Interface</vt:lpstr>
      <vt:lpstr>How to use the Ribbon </vt:lpstr>
      <vt:lpstr>How to use the Ribbon </vt:lpstr>
      <vt:lpstr>Expanded panels </vt:lpstr>
      <vt:lpstr>Dialog launcher </vt:lpstr>
      <vt:lpstr>How to use the Project Browser </vt:lpstr>
      <vt:lpstr>How to use the Properties palette </vt:lpstr>
      <vt:lpstr>What are some common modeling tools?</vt:lpstr>
      <vt:lpstr>Creating walls</vt:lpstr>
      <vt:lpstr>Adding a door</vt:lpstr>
      <vt:lpstr>BIM for AECO</vt:lpstr>
      <vt:lpstr>The Common Data Environment (CDE)</vt:lpstr>
      <vt:lpstr>The Common Data Environment (CDE)</vt:lpstr>
      <vt:lpstr>Set up Autodesk Construction Cloud (ACC)</vt:lpstr>
      <vt:lpstr>Folders in ACC</vt:lpstr>
      <vt:lpstr>Assign permissions in ACC</vt:lpstr>
      <vt:lpstr>Create attributes and meta data</vt:lpstr>
      <vt:lpstr>Naming standards: ISO 19650</vt:lpstr>
      <vt:lpstr>Naming standards: ISO 19650</vt:lpstr>
      <vt:lpstr>Naming standards: ISO 19650</vt:lpstr>
      <vt:lpstr>Collaborate to the CDE</vt:lpstr>
      <vt:lpstr>Create and manage coordination in ACC</vt:lpstr>
      <vt:lpstr>Create a shared coordination space in ACC</vt:lpstr>
      <vt:lpstr>Sharing a project model with other disciplines</vt:lpstr>
      <vt:lpstr>Consume a package and link shared Revit model</vt:lpstr>
      <vt:lpstr>BIM for AECO</vt:lpstr>
      <vt:lpstr>Integrate outcome-based BIM</vt:lpstr>
      <vt:lpstr>Use Forma for outcome-based BIM</vt:lpstr>
      <vt:lpstr>Use Autodesk Insight to analyze carbon</vt:lpstr>
      <vt:lpstr>BIM for AECO</vt:lpstr>
      <vt:lpstr>Use BIM Information Requirements</vt:lpstr>
      <vt:lpstr>Read and extract information from the BEP</vt:lpstr>
      <vt:lpstr>Apply information from the BEP to a Revit model</vt:lpstr>
      <vt:lpstr>Read and extract information from the AIR</vt:lpstr>
      <vt:lpstr>Apply information from the AIR to a Revit model</vt:lpstr>
      <vt:lpstr>Export information from a Revit project model</vt:lpstr>
      <vt:lpstr>BIM for AECO</vt:lpstr>
      <vt:lpstr>BIM dimensions</vt:lpstr>
      <vt:lpstr>BIM dimensions</vt:lpstr>
      <vt:lpstr>BIM dimensions</vt:lpstr>
      <vt:lpstr>BIM dimensions</vt:lpstr>
      <vt:lpstr>BIM dimensions (general consensus) </vt:lpstr>
      <vt:lpstr>BIM dimensions</vt:lpstr>
      <vt:lpstr>BIM for AECO</vt:lpstr>
      <vt:lpstr>BIM maturity levels </vt:lpstr>
      <vt:lpstr>BIM maturity levels </vt:lpstr>
      <vt:lpstr>BIM for AECO</vt:lpstr>
      <vt:lpstr>BIM level of detail / information</vt:lpstr>
      <vt:lpstr>BIM level of detail / information</vt:lpstr>
      <vt:lpstr>BIM level of detail / information</vt:lpstr>
      <vt:lpstr>Level of Information Need</vt:lpstr>
      <vt:lpstr>Level of Information Need</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Discover the User Interface</dc:title>
  <dc:creator>Brian Bobbitt</dc:creator>
  <cp:lastModifiedBy>Karyn Johnson</cp:lastModifiedBy>
  <cp:revision>23</cp:revision>
  <dcterms:created xsi:type="dcterms:W3CDTF">2023-10-21T20:04:19Z</dcterms:created>
  <dcterms:modified xsi:type="dcterms:W3CDTF">2025-03-14T16:08:53Z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0x010100AF361CEAA220E249BA71EE09B02D65A1</vt:lpwstr>
  </property>
  <property fmtid="{D5CDD505-2E9C-101B-9397-08002B2CF9AE}" pid="3" name="MediaServiceImageTags">
    <vt:lpwstr/>
  </property>
</Properties>
</file>